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0" r:id="rId5"/>
  </p:sldMasterIdLst>
  <p:notesMasterIdLst>
    <p:notesMasterId r:id="rId37"/>
  </p:notesMasterIdLst>
  <p:handoutMasterIdLst>
    <p:handoutMasterId r:id="rId38"/>
  </p:handoutMasterIdLst>
  <p:sldIdLst>
    <p:sldId id="580" r:id="rId6"/>
    <p:sldId id="313" r:id="rId7"/>
    <p:sldId id="454" r:id="rId8"/>
    <p:sldId id="296" r:id="rId9"/>
    <p:sldId id="360" r:id="rId10"/>
    <p:sldId id="451" r:id="rId11"/>
    <p:sldId id="359" r:id="rId12"/>
    <p:sldId id="582" r:id="rId13"/>
    <p:sldId id="382" r:id="rId14"/>
    <p:sldId id="453" r:id="rId15"/>
    <p:sldId id="449" r:id="rId16"/>
    <p:sldId id="450" r:id="rId17"/>
    <p:sldId id="384" r:id="rId18"/>
    <p:sldId id="376" r:id="rId19"/>
    <p:sldId id="402" r:id="rId20"/>
    <p:sldId id="581" r:id="rId21"/>
    <p:sldId id="578" r:id="rId22"/>
    <p:sldId id="452" r:id="rId23"/>
    <p:sldId id="396" r:id="rId24"/>
    <p:sldId id="397" r:id="rId25"/>
    <p:sldId id="388" r:id="rId26"/>
    <p:sldId id="389" r:id="rId27"/>
    <p:sldId id="390" r:id="rId28"/>
    <p:sldId id="457" r:id="rId29"/>
    <p:sldId id="367" r:id="rId30"/>
    <p:sldId id="378" r:id="rId31"/>
    <p:sldId id="365" r:id="rId32"/>
    <p:sldId id="379" r:id="rId33"/>
    <p:sldId id="372" r:id="rId34"/>
    <p:sldId id="366" r:id="rId35"/>
    <p:sldId id="306"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2" clrIdx="2">
    <p:extLst>
      <p:ext uri="{19B8F6BF-5375-455C-9EA6-DF929625EA0E}">
        <p15:presenceInfo xmlns:p15="http://schemas.microsoft.com/office/powerpoint/2012/main" userId="S::Matt.Nirrengarten@intusurg.com::b8e888a3-2a5e-4063-86c4-b3b9bfa49b7c" providerId="AD"/>
      </p:ext>
    </p:extLst>
  </p:cmAuthor>
  <p:cmAuthor id="2" name="Brian Randle" initials="BR" lastIdx="2" clrIdx="1">
    <p:extLst>
      <p:ext uri="{19B8F6BF-5375-455C-9EA6-DF929625EA0E}">
        <p15:presenceInfo xmlns:p15="http://schemas.microsoft.com/office/powerpoint/2012/main" userId="S-1-5-21-25853599-488532567-929701000-177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4BA"/>
    <a:srgbClr val="B970FF"/>
    <a:srgbClr val="A0D5FF"/>
    <a:srgbClr val="05CFD1"/>
    <a:srgbClr val="ABACB3"/>
    <a:srgbClr val="6188FF"/>
    <a:srgbClr val="5700AD"/>
    <a:srgbClr val="089972"/>
    <a:srgbClr val="EF2B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3EC33FE-5DB8-4BD8-A25B-2F90776AB6F7}">
  <a:tblStyle styleId="{53EC33FE-5DB8-4BD8-A25B-2F90776AB6F7}" styleName="Intuitive Table">
    <a:wholeTbl>
      <a:tcTxStyle>
        <a:fontRef idx="minor">
          <a:scrgbClr r="0" g="0" b="0"/>
        </a:fontRef>
        <a:schemeClr val="tx1"/>
      </a:tcTxStyle>
      <a:tcStyle>
        <a:tcBdr>
          <a:left>
            <a:ln w="6350" cmpd="sng">
              <a:solidFill>
                <a:schemeClr val="tx1"/>
              </a:solidFill>
            </a:ln>
          </a:left>
          <a:right>
            <a:ln w="6350" cmpd="sng">
              <a:solidFill>
                <a:schemeClr val="tx1"/>
              </a:solidFill>
            </a:ln>
          </a:right>
          <a:top>
            <a:ln w="6350" cmpd="sng">
              <a:solidFill>
                <a:schemeClr val="tx1"/>
              </a:solidFill>
            </a:ln>
          </a:top>
          <a:bottom>
            <a:ln w="6350" cmpd="sng">
              <a:solidFill>
                <a:schemeClr val="tx1"/>
              </a:solidFill>
            </a:ln>
          </a:bottom>
          <a:insideH>
            <a:ln w="6350" cmpd="sng">
              <a:solidFill>
                <a:schemeClr val="tx1"/>
              </a:solidFill>
            </a:ln>
          </a:insideH>
          <a:insideV>
            <a:ln w="6350" cmpd="sng">
              <a:solidFill>
                <a:schemeClr val="tx1"/>
              </a:solidFill>
            </a:ln>
          </a:insideV>
        </a:tcBdr>
        <a:fill>
          <a:noFill/>
        </a:fill>
      </a:tcStyle>
    </a:wholeTbl>
    <a:firstCol>
      <a:tcTxStyle b="on">
        <a:fontRef idx="minor">
          <a:prstClr val="black"/>
        </a:fontRef>
        <a:schemeClr val="tx1"/>
      </a:tcTxStyle>
      <a:tcStyle>
        <a:tcBdr/>
      </a:tcStyle>
    </a:firstCol>
    <a:firstRow>
      <a:tcTxStyle b="on">
        <a:fontRef idx="minor">
          <a:prstClr val="black"/>
        </a:fontRef>
        <a:schemeClr val="accent1"/>
      </a:tcTxStyle>
      <a:tcStyle>
        <a:tcBdr/>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autoAdjust="0"/>
    <p:restoredTop sz="80637" autoAdjust="0"/>
  </p:normalViewPr>
  <p:slideViewPr>
    <p:cSldViewPr snapToGrid="0">
      <p:cViewPr varScale="1">
        <p:scale>
          <a:sx n="88" d="100"/>
          <a:sy n="88" d="100"/>
        </p:scale>
        <p:origin x="1296" y="84"/>
      </p:cViewPr>
      <p:guideLst/>
    </p:cSldViewPr>
  </p:slideViewPr>
  <p:notesTextViewPr>
    <p:cViewPr>
      <p:scale>
        <a:sx n="3" d="2"/>
        <a:sy n="3" d="2"/>
      </p:scale>
      <p:origin x="0" y="0"/>
    </p:cViewPr>
  </p:notesTextViewPr>
  <p:sorterViewPr>
    <p:cViewPr>
      <p:scale>
        <a:sx n="130" d="100"/>
        <a:sy n="130" d="100"/>
      </p:scale>
      <p:origin x="0" y="-5160"/>
    </p:cViewPr>
  </p:sorterViewPr>
  <p:notesViewPr>
    <p:cSldViewPr snapToGrid="0">
      <p:cViewPr varScale="1">
        <p:scale>
          <a:sx n="79" d="100"/>
          <a:sy n="79" d="100"/>
        </p:scale>
        <p:origin x="30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193C0-3A04-44BE-9403-5B385322382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E2E043-338A-411B-9C0A-1368C2943B8E}">
      <dgm:prSet/>
      <dgm:spPr/>
      <dgm:t>
        <a:bodyPr/>
        <a:lstStyle/>
        <a:p>
          <a:pPr>
            <a:lnSpc>
              <a:spcPct val="100000"/>
            </a:lnSpc>
            <a:defRPr b="1"/>
          </a:pPr>
          <a:r>
            <a:rPr lang="en-US" dirty="0"/>
            <a:t>Improved Outcomes</a:t>
          </a:r>
        </a:p>
      </dgm:t>
    </dgm:pt>
    <dgm:pt modelId="{D1B2ACB2-98D6-4B81-A9F1-BE0AA0FBCDDA}" type="parTrans" cxnId="{F7566ABB-5BD5-4840-B175-5D936AB86B22}">
      <dgm:prSet/>
      <dgm:spPr/>
      <dgm:t>
        <a:bodyPr/>
        <a:lstStyle/>
        <a:p>
          <a:endParaRPr lang="en-US"/>
        </a:p>
      </dgm:t>
    </dgm:pt>
    <dgm:pt modelId="{1998CA2D-1280-475D-9000-78DF4AF62ECB}" type="sibTrans" cxnId="{F7566ABB-5BD5-4840-B175-5D936AB86B22}">
      <dgm:prSet/>
      <dgm:spPr/>
      <dgm:t>
        <a:bodyPr/>
        <a:lstStyle/>
        <a:p>
          <a:endParaRPr lang="en-US"/>
        </a:p>
      </dgm:t>
    </dgm:pt>
    <dgm:pt modelId="{2DCCE68C-7F9A-4BEA-BC6A-E381AFC8EE71}">
      <dgm:prSet/>
      <dgm:spPr/>
      <dgm:t>
        <a:bodyPr/>
        <a:lstStyle/>
        <a:p>
          <a:pPr>
            <a:lnSpc>
              <a:spcPct val="100000"/>
            </a:lnSpc>
            <a:defRPr b="1"/>
          </a:pPr>
          <a:r>
            <a:rPr lang="en-US" dirty="0"/>
            <a:t>Improved Clinical Experience</a:t>
          </a:r>
        </a:p>
      </dgm:t>
    </dgm:pt>
    <dgm:pt modelId="{D304DE29-7BF4-4AC5-99ED-C3FDFD6A2C7B}" type="parTrans" cxnId="{3DB63BB6-5360-4C49-B7EC-17295C4E94CD}">
      <dgm:prSet/>
      <dgm:spPr/>
      <dgm:t>
        <a:bodyPr/>
        <a:lstStyle/>
        <a:p>
          <a:endParaRPr lang="en-US"/>
        </a:p>
      </dgm:t>
    </dgm:pt>
    <dgm:pt modelId="{CBA168BE-BBA7-49B2-8097-A60BFC937397}" type="sibTrans" cxnId="{3DB63BB6-5360-4C49-B7EC-17295C4E94CD}">
      <dgm:prSet/>
      <dgm:spPr/>
      <dgm:t>
        <a:bodyPr/>
        <a:lstStyle/>
        <a:p>
          <a:endParaRPr lang="en-US"/>
        </a:p>
      </dgm:t>
    </dgm:pt>
    <dgm:pt modelId="{8F6AA88A-76AE-43EA-9DEC-A47D548E6CE7}">
      <dgm:prSet/>
      <dgm:spPr/>
      <dgm:t>
        <a:bodyPr/>
        <a:lstStyle/>
        <a:p>
          <a:pPr>
            <a:lnSpc>
              <a:spcPct val="100000"/>
            </a:lnSpc>
            <a:defRPr b="1"/>
          </a:pPr>
          <a:r>
            <a:rPr lang="en-US" dirty="0"/>
            <a:t>Reduce Cost of Care </a:t>
          </a:r>
        </a:p>
      </dgm:t>
    </dgm:pt>
    <dgm:pt modelId="{8578916F-A982-4835-B98D-DF05D0417B5E}" type="parTrans" cxnId="{37C1165A-A154-4D1D-9E30-391D588E374B}">
      <dgm:prSet/>
      <dgm:spPr/>
      <dgm:t>
        <a:bodyPr/>
        <a:lstStyle/>
        <a:p>
          <a:endParaRPr lang="en-US"/>
        </a:p>
      </dgm:t>
    </dgm:pt>
    <dgm:pt modelId="{CA42E941-EC22-4F38-BC65-C0CA530F938E}" type="sibTrans" cxnId="{37C1165A-A154-4D1D-9E30-391D588E374B}">
      <dgm:prSet/>
      <dgm:spPr/>
      <dgm:t>
        <a:bodyPr/>
        <a:lstStyle/>
        <a:p>
          <a:endParaRPr lang="en-US"/>
        </a:p>
      </dgm:t>
    </dgm:pt>
    <dgm:pt modelId="{3845F8A6-C85D-4CCB-B8C8-B1D0751F6E92}">
      <dgm:prSet/>
      <dgm:spPr/>
      <dgm:t>
        <a:bodyPr/>
        <a:lstStyle/>
        <a:p>
          <a:pPr>
            <a:lnSpc>
              <a:spcPct val="100000"/>
            </a:lnSpc>
            <a:defRPr b="1"/>
          </a:pPr>
          <a:r>
            <a:rPr lang="en-US" dirty="0"/>
            <a:t>Improved provider Experience</a:t>
          </a:r>
        </a:p>
      </dgm:t>
    </dgm:pt>
    <dgm:pt modelId="{25EC5D86-0745-4CFE-BCCA-573BF767B616}" type="parTrans" cxnId="{67DE47EC-D486-4516-AFE3-C036404D8813}">
      <dgm:prSet/>
      <dgm:spPr/>
      <dgm:t>
        <a:bodyPr/>
        <a:lstStyle/>
        <a:p>
          <a:endParaRPr lang="en-US"/>
        </a:p>
      </dgm:t>
    </dgm:pt>
    <dgm:pt modelId="{59A6FBD2-EC0F-4E93-B787-918A8D758A17}" type="sibTrans" cxnId="{67DE47EC-D486-4516-AFE3-C036404D8813}">
      <dgm:prSet/>
      <dgm:spPr/>
      <dgm:t>
        <a:bodyPr/>
        <a:lstStyle/>
        <a:p>
          <a:endParaRPr lang="en-US"/>
        </a:p>
      </dgm:t>
    </dgm:pt>
    <dgm:pt modelId="{B3C294BE-62BA-422A-B5C2-F373A24DB46F}" type="pres">
      <dgm:prSet presAssocID="{3DF193C0-3A04-44BE-9403-5B385322382A}" presName="root" presStyleCnt="0">
        <dgm:presLayoutVars>
          <dgm:dir/>
          <dgm:resizeHandles val="exact"/>
        </dgm:presLayoutVars>
      </dgm:prSet>
      <dgm:spPr/>
    </dgm:pt>
    <dgm:pt modelId="{1FBA9521-0870-42EC-9C9D-962F9D5BCED3}" type="pres">
      <dgm:prSet presAssocID="{84E2E043-338A-411B-9C0A-1368C2943B8E}" presName="compNode" presStyleCnt="0"/>
      <dgm:spPr/>
    </dgm:pt>
    <dgm:pt modelId="{7B2AA6B8-3485-4ED8-AA84-CE34841A219F}" type="pres">
      <dgm:prSet presAssocID="{84E2E043-338A-411B-9C0A-1368C2943B8E}" presName="iconRect" presStyleLbl="node1" presStyleIdx="0" presStyleCnt="4" custScaleX="111581" custScaleY="111581" custLinFactNeighborY="986"/>
      <dgm:spPr>
        <a:blipFill>
          <a:blip xmlns:r="http://schemas.openxmlformats.org/officeDocument/2006/relationships" r:embed="rId1"/>
          <a:srcRect/>
          <a:stretch>
            <a:fillRect/>
          </a:stretch>
        </a:blipFill>
        <a:ln>
          <a:noFill/>
        </a:ln>
      </dgm:spPr>
    </dgm:pt>
    <dgm:pt modelId="{E01664FD-00ED-49F0-B697-7DC5584DD72A}" type="pres">
      <dgm:prSet presAssocID="{84E2E043-338A-411B-9C0A-1368C2943B8E}" presName="iconSpace" presStyleCnt="0"/>
      <dgm:spPr/>
    </dgm:pt>
    <dgm:pt modelId="{2F0B8AA8-A6DC-4E51-96C4-BD81CAD965A2}" type="pres">
      <dgm:prSet presAssocID="{84E2E043-338A-411B-9C0A-1368C2943B8E}" presName="parTx" presStyleLbl="revTx" presStyleIdx="0" presStyleCnt="8" custLinFactNeighborY="12432">
        <dgm:presLayoutVars>
          <dgm:chMax val="0"/>
          <dgm:chPref val="0"/>
        </dgm:presLayoutVars>
      </dgm:prSet>
      <dgm:spPr/>
    </dgm:pt>
    <dgm:pt modelId="{ADD088A9-65F6-4118-8310-90D90042550C}" type="pres">
      <dgm:prSet presAssocID="{84E2E043-338A-411B-9C0A-1368C2943B8E}" presName="txSpace" presStyleCnt="0"/>
      <dgm:spPr/>
    </dgm:pt>
    <dgm:pt modelId="{9A1D2C50-D3CB-47E1-8A8A-90352364AB6A}" type="pres">
      <dgm:prSet presAssocID="{84E2E043-338A-411B-9C0A-1368C2943B8E}" presName="desTx" presStyleLbl="revTx" presStyleIdx="1" presStyleCnt="8" custLinFactNeighborY="12022">
        <dgm:presLayoutVars/>
      </dgm:prSet>
      <dgm:spPr/>
    </dgm:pt>
    <dgm:pt modelId="{5DEDBBDA-A7B1-436B-9FC8-FA0B68DA66BE}" type="pres">
      <dgm:prSet presAssocID="{1998CA2D-1280-475D-9000-78DF4AF62ECB}" presName="sibTrans" presStyleCnt="0"/>
      <dgm:spPr/>
    </dgm:pt>
    <dgm:pt modelId="{69A8A4F6-4E7D-4267-997D-C135EC07AB4B}" type="pres">
      <dgm:prSet presAssocID="{2DCCE68C-7F9A-4BEA-BC6A-E381AFC8EE71}" presName="compNode" presStyleCnt="0"/>
      <dgm:spPr/>
    </dgm:pt>
    <dgm:pt modelId="{78FED23C-1743-49C9-B04A-46CE5043695A}" type="pres">
      <dgm:prSet presAssocID="{2DCCE68C-7F9A-4BEA-BC6A-E381AFC8EE71}" presName="iconRect" presStyleLbl="node1" presStyleIdx="1" presStyleCnt="4" custScaleX="111581" custScaleY="111581" custLinFactNeighborY="109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3140EBFF-EEB7-4B4D-BFBC-F54B8BF31B78}" type="pres">
      <dgm:prSet presAssocID="{2DCCE68C-7F9A-4BEA-BC6A-E381AFC8EE71}" presName="iconSpace" presStyleCnt="0"/>
      <dgm:spPr/>
    </dgm:pt>
    <dgm:pt modelId="{619319B6-3C63-402A-9928-443C7EEF8575}" type="pres">
      <dgm:prSet presAssocID="{2DCCE68C-7F9A-4BEA-BC6A-E381AFC8EE71}" presName="parTx" presStyleLbl="revTx" presStyleIdx="2" presStyleCnt="8" custLinFactNeighborY="12292">
        <dgm:presLayoutVars>
          <dgm:chMax val="0"/>
          <dgm:chPref val="0"/>
        </dgm:presLayoutVars>
      </dgm:prSet>
      <dgm:spPr/>
    </dgm:pt>
    <dgm:pt modelId="{849ED533-66C5-45CC-97AD-E263CF3AE3ED}" type="pres">
      <dgm:prSet presAssocID="{2DCCE68C-7F9A-4BEA-BC6A-E381AFC8EE71}" presName="txSpace" presStyleCnt="0"/>
      <dgm:spPr/>
    </dgm:pt>
    <dgm:pt modelId="{F7AA9D85-338A-4DDE-90D1-6B3593D7EA92}" type="pres">
      <dgm:prSet presAssocID="{2DCCE68C-7F9A-4BEA-BC6A-E381AFC8EE71}" presName="desTx" presStyleLbl="revTx" presStyleIdx="3" presStyleCnt="8" custLinFactNeighborY="11945">
        <dgm:presLayoutVars/>
      </dgm:prSet>
      <dgm:spPr/>
    </dgm:pt>
    <dgm:pt modelId="{9F39D9D5-BB05-4BA7-8857-C39C43DF21ED}" type="pres">
      <dgm:prSet presAssocID="{CBA168BE-BBA7-49B2-8097-A60BFC937397}" presName="sibTrans" presStyleCnt="0"/>
      <dgm:spPr/>
    </dgm:pt>
    <dgm:pt modelId="{D722DF45-A275-4539-95A4-7AE04791715F}" type="pres">
      <dgm:prSet presAssocID="{8F6AA88A-76AE-43EA-9DEC-A47D548E6CE7}" presName="compNode" presStyleCnt="0"/>
      <dgm:spPr/>
    </dgm:pt>
    <dgm:pt modelId="{04FECC7F-C1EA-4155-97B2-07CD1A131A40}" type="pres">
      <dgm:prSet presAssocID="{8F6AA88A-76AE-43EA-9DEC-A47D548E6CE7}" presName="iconRect" presStyleLbl="node1" presStyleIdx="2" presStyleCnt="4" custScaleX="111581" custScaleY="111581" custLinFactNeighborX="-840" custLinFactNeighborY="986"/>
      <dgm:spPr>
        <a:blipFill>
          <a:blip xmlns:r="http://schemas.openxmlformats.org/officeDocument/2006/relationships" r:embed="rId3"/>
          <a:srcRect/>
          <a:stretch>
            <a:fillRect/>
          </a:stretch>
        </a:blipFill>
        <a:ln>
          <a:noFill/>
        </a:ln>
      </dgm:spPr>
    </dgm:pt>
    <dgm:pt modelId="{A0815FF7-E88A-4B34-9F3A-3DA0D401F0D0}" type="pres">
      <dgm:prSet presAssocID="{8F6AA88A-76AE-43EA-9DEC-A47D548E6CE7}" presName="iconSpace" presStyleCnt="0"/>
      <dgm:spPr/>
    </dgm:pt>
    <dgm:pt modelId="{515A0514-134A-4894-9A16-E55778750D11}" type="pres">
      <dgm:prSet presAssocID="{8F6AA88A-76AE-43EA-9DEC-A47D548E6CE7}" presName="parTx" presStyleLbl="revTx" presStyleIdx="4" presStyleCnt="8" custLinFactNeighborX="-2167" custLinFactNeighborY="12432">
        <dgm:presLayoutVars>
          <dgm:chMax val="0"/>
          <dgm:chPref val="0"/>
        </dgm:presLayoutVars>
      </dgm:prSet>
      <dgm:spPr/>
    </dgm:pt>
    <dgm:pt modelId="{029E2841-63BC-4BA9-9B5B-F9EBAC45837B}" type="pres">
      <dgm:prSet presAssocID="{8F6AA88A-76AE-43EA-9DEC-A47D548E6CE7}" presName="txSpace" presStyleCnt="0"/>
      <dgm:spPr/>
    </dgm:pt>
    <dgm:pt modelId="{F4DA7B7B-297F-4434-815A-39C009E017A5}" type="pres">
      <dgm:prSet presAssocID="{8F6AA88A-76AE-43EA-9DEC-A47D548E6CE7}" presName="desTx" presStyleLbl="revTx" presStyleIdx="5" presStyleCnt="8" custLinFactNeighborY="12022">
        <dgm:presLayoutVars/>
      </dgm:prSet>
      <dgm:spPr/>
    </dgm:pt>
    <dgm:pt modelId="{BCA43444-AE98-40B1-B6E5-58D613E08276}" type="pres">
      <dgm:prSet presAssocID="{CA42E941-EC22-4F38-BC65-C0CA530F938E}" presName="sibTrans" presStyleCnt="0"/>
      <dgm:spPr/>
    </dgm:pt>
    <dgm:pt modelId="{41BE1F10-9C69-4C5A-A7DC-693FA438E108}" type="pres">
      <dgm:prSet presAssocID="{3845F8A6-C85D-4CCB-B8C8-B1D0751F6E92}" presName="compNode" presStyleCnt="0"/>
      <dgm:spPr/>
    </dgm:pt>
    <dgm:pt modelId="{83E326D7-BC75-429E-9780-A4986434A618}" type="pres">
      <dgm:prSet presAssocID="{3845F8A6-C85D-4CCB-B8C8-B1D0751F6E92}" presName="iconRect" presStyleLbl="node1" presStyleIdx="3" presStyleCnt="4" custScaleX="111690" custScaleY="111690" custLinFactNeighborX="-4382" custLinFactNeighborY="986"/>
      <dgm:spPr>
        <a:blipFill>
          <a:blip xmlns:r="http://schemas.openxmlformats.org/officeDocument/2006/relationships" r:embed="rId4"/>
          <a:srcRect/>
          <a:stretch>
            <a:fillRect/>
          </a:stretch>
        </a:blipFill>
        <a:ln>
          <a:noFill/>
        </a:ln>
      </dgm:spPr>
    </dgm:pt>
    <dgm:pt modelId="{FD8CE608-8E1D-49BD-A15F-D9FC75E385E6}" type="pres">
      <dgm:prSet presAssocID="{3845F8A6-C85D-4CCB-B8C8-B1D0751F6E92}" presName="iconSpace" presStyleCnt="0"/>
      <dgm:spPr/>
    </dgm:pt>
    <dgm:pt modelId="{A29EAE7C-9018-4931-BEC6-3AE2C6CA1A77}" type="pres">
      <dgm:prSet presAssocID="{3845F8A6-C85D-4CCB-B8C8-B1D0751F6E92}" presName="parTx" presStyleLbl="revTx" presStyleIdx="6" presStyleCnt="8" custLinFactNeighborX="67" custLinFactNeighborY="12432">
        <dgm:presLayoutVars>
          <dgm:chMax val="0"/>
          <dgm:chPref val="0"/>
        </dgm:presLayoutVars>
      </dgm:prSet>
      <dgm:spPr/>
    </dgm:pt>
    <dgm:pt modelId="{0CEDE80A-5C29-4E49-AEFD-3CEBFF0ED22A}" type="pres">
      <dgm:prSet presAssocID="{3845F8A6-C85D-4CCB-B8C8-B1D0751F6E92}" presName="txSpace" presStyleCnt="0"/>
      <dgm:spPr/>
    </dgm:pt>
    <dgm:pt modelId="{5A3712EA-737E-4D66-B756-E1AC88A21C49}" type="pres">
      <dgm:prSet presAssocID="{3845F8A6-C85D-4CCB-B8C8-B1D0751F6E92}" presName="desTx" presStyleLbl="revTx" presStyleIdx="7" presStyleCnt="8" custLinFactNeighborX="67" custLinFactNeighborY="12022">
        <dgm:presLayoutVars/>
      </dgm:prSet>
      <dgm:spPr/>
    </dgm:pt>
  </dgm:ptLst>
  <dgm:cxnLst>
    <dgm:cxn modelId="{0F7F8B1D-534C-4017-821E-6F57FE489E35}" type="presOf" srcId="{3DF193C0-3A04-44BE-9403-5B385322382A}" destId="{B3C294BE-62BA-422A-B5C2-F373A24DB46F}" srcOrd="0" destOrd="0" presId="urn:microsoft.com/office/officeart/2018/5/layout/CenteredIconLabelDescriptionList"/>
    <dgm:cxn modelId="{3B319265-3580-4B4B-9BB3-43618096D85E}" type="presOf" srcId="{2DCCE68C-7F9A-4BEA-BC6A-E381AFC8EE71}" destId="{619319B6-3C63-402A-9928-443C7EEF8575}" srcOrd="0" destOrd="0" presId="urn:microsoft.com/office/officeart/2018/5/layout/CenteredIconLabelDescriptionList"/>
    <dgm:cxn modelId="{37C1165A-A154-4D1D-9E30-391D588E374B}" srcId="{3DF193C0-3A04-44BE-9403-5B385322382A}" destId="{8F6AA88A-76AE-43EA-9DEC-A47D548E6CE7}" srcOrd="2" destOrd="0" parTransId="{8578916F-A982-4835-B98D-DF05D0417B5E}" sibTransId="{CA42E941-EC22-4F38-BC65-C0CA530F938E}"/>
    <dgm:cxn modelId="{0C43DA99-734A-49F8-840E-85CDCA55C399}" type="presOf" srcId="{84E2E043-338A-411B-9C0A-1368C2943B8E}" destId="{2F0B8AA8-A6DC-4E51-96C4-BD81CAD965A2}" srcOrd="0" destOrd="0" presId="urn:microsoft.com/office/officeart/2018/5/layout/CenteredIconLabelDescriptionList"/>
    <dgm:cxn modelId="{3CD2BCAB-ED8A-49FA-B79B-D372B5883DF2}" type="presOf" srcId="{8F6AA88A-76AE-43EA-9DEC-A47D548E6CE7}" destId="{515A0514-134A-4894-9A16-E55778750D11}" srcOrd="0" destOrd="0" presId="urn:microsoft.com/office/officeart/2018/5/layout/CenteredIconLabelDescriptionList"/>
    <dgm:cxn modelId="{3DB63BB6-5360-4C49-B7EC-17295C4E94CD}" srcId="{3DF193C0-3A04-44BE-9403-5B385322382A}" destId="{2DCCE68C-7F9A-4BEA-BC6A-E381AFC8EE71}" srcOrd="1" destOrd="0" parTransId="{D304DE29-7BF4-4AC5-99ED-C3FDFD6A2C7B}" sibTransId="{CBA168BE-BBA7-49B2-8097-A60BFC937397}"/>
    <dgm:cxn modelId="{F7566ABB-5BD5-4840-B175-5D936AB86B22}" srcId="{3DF193C0-3A04-44BE-9403-5B385322382A}" destId="{84E2E043-338A-411B-9C0A-1368C2943B8E}" srcOrd="0" destOrd="0" parTransId="{D1B2ACB2-98D6-4B81-A9F1-BE0AA0FBCDDA}" sibTransId="{1998CA2D-1280-475D-9000-78DF4AF62ECB}"/>
    <dgm:cxn modelId="{5E1BF7CA-3A43-4180-A582-6A4010DE7B93}" type="presOf" srcId="{3845F8A6-C85D-4CCB-B8C8-B1D0751F6E92}" destId="{A29EAE7C-9018-4931-BEC6-3AE2C6CA1A77}" srcOrd="0" destOrd="0" presId="urn:microsoft.com/office/officeart/2018/5/layout/CenteredIconLabelDescriptionList"/>
    <dgm:cxn modelId="{67DE47EC-D486-4516-AFE3-C036404D8813}" srcId="{3DF193C0-3A04-44BE-9403-5B385322382A}" destId="{3845F8A6-C85D-4CCB-B8C8-B1D0751F6E92}" srcOrd="3" destOrd="0" parTransId="{25EC5D86-0745-4CFE-BCCA-573BF767B616}" sibTransId="{59A6FBD2-EC0F-4E93-B787-918A8D758A17}"/>
    <dgm:cxn modelId="{F96C3906-5296-4B15-8D36-2674037C1F14}" type="presParOf" srcId="{B3C294BE-62BA-422A-B5C2-F373A24DB46F}" destId="{1FBA9521-0870-42EC-9C9D-962F9D5BCED3}" srcOrd="0" destOrd="0" presId="urn:microsoft.com/office/officeart/2018/5/layout/CenteredIconLabelDescriptionList"/>
    <dgm:cxn modelId="{EB32EB68-65F7-48D6-BAF7-8E68E066BADC}" type="presParOf" srcId="{1FBA9521-0870-42EC-9C9D-962F9D5BCED3}" destId="{7B2AA6B8-3485-4ED8-AA84-CE34841A219F}" srcOrd="0" destOrd="0" presId="urn:microsoft.com/office/officeart/2018/5/layout/CenteredIconLabelDescriptionList"/>
    <dgm:cxn modelId="{5112DF39-853F-44A6-BFB4-8A112636C6CA}" type="presParOf" srcId="{1FBA9521-0870-42EC-9C9D-962F9D5BCED3}" destId="{E01664FD-00ED-49F0-B697-7DC5584DD72A}" srcOrd="1" destOrd="0" presId="urn:microsoft.com/office/officeart/2018/5/layout/CenteredIconLabelDescriptionList"/>
    <dgm:cxn modelId="{150F1A24-6805-41F5-BCD5-C86F7A9A4CCA}" type="presParOf" srcId="{1FBA9521-0870-42EC-9C9D-962F9D5BCED3}" destId="{2F0B8AA8-A6DC-4E51-96C4-BD81CAD965A2}" srcOrd="2" destOrd="0" presId="urn:microsoft.com/office/officeart/2018/5/layout/CenteredIconLabelDescriptionList"/>
    <dgm:cxn modelId="{E1513883-9D00-4E17-9EBD-1DF54B51E4DB}" type="presParOf" srcId="{1FBA9521-0870-42EC-9C9D-962F9D5BCED3}" destId="{ADD088A9-65F6-4118-8310-90D90042550C}" srcOrd="3" destOrd="0" presId="urn:microsoft.com/office/officeart/2018/5/layout/CenteredIconLabelDescriptionList"/>
    <dgm:cxn modelId="{3EA778F4-451B-4165-A89C-16A21762E04F}" type="presParOf" srcId="{1FBA9521-0870-42EC-9C9D-962F9D5BCED3}" destId="{9A1D2C50-D3CB-47E1-8A8A-90352364AB6A}" srcOrd="4" destOrd="0" presId="urn:microsoft.com/office/officeart/2018/5/layout/CenteredIconLabelDescriptionList"/>
    <dgm:cxn modelId="{77919D0F-1E7F-41D9-A64D-EFD1BD75215E}" type="presParOf" srcId="{B3C294BE-62BA-422A-B5C2-F373A24DB46F}" destId="{5DEDBBDA-A7B1-436B-9FC8-FA0B68DA66BE}" srcOrd="1" destOrd="0" presId="urn:microsoft.com/office/officeart/2018/5/layout/CenteredIconLabelDescriptionList"/>
    <dgm:cxn modelId="{59713FB5-4A4C-466F-A186-160A5D5906F1}" type="presParOf" srcId="{B3C294BE-62BA-422A-B5C2-F373A24DB46F}" destId="{69A8A4F6-4E7D-4267-997D-C135EC07AB4B}" srcOrd="2" destOrd="0" presId="urn:microsoft.com/office/officeart/2018/5/layout/CenteredIconLabelDescriptionList"/>
    <dgm:cxn modelId="{49A79897-DFC1-4004-9364-9FE755423343}" type="presParOf" srcId="{69A8A4F6-4E7D-4267-997D-C135EC07AB4B}" destId="{78FED23C-1743-49C9-B04A-46CE5043695A}" srcOrd="0" destOrd="0" presId="urn:microsoft.com/office/officeart/2018/5/layout/CenteredIconLabelDescriptionList"/>
    <dgm:cxn modelId="{AA8A1652-13AB-43EB-98F1-04A756549A8D}" type="presParOf" srcId="{69A8A4F6-4E7D-4267-997D-C135EC07AB4B}" destId="{3140EBFF-EEB7-4B4D-BFBC-F54B8BF31B78}" srcOrd="1" destOrd="0" presId="urn:microsoft.com/office/officeart/2018/5/layout/CenteredIconLabelDescriptionList"/>
    <dgm:cxn modelId="{99DE9162-1CBE-4EAF-BAC9-C51E89F2AB77}" type="presParOf" srcId="{69A8A4F6-4E7D-4267-997D-C135EC07AB4B}" destId="{619319B6-3C63-402A-9928-443C7EEF8575}" srcOrd="2" destOrd="0" presId="urn:microsoft.com/office/officeart/2018/5/layout/CenteredIconLabelDescriptionList"/>
    <dgm:cxn modelId="{A024838B-CACC-4CD0-B930-EB7D8201E3F9}" type="presParOf" srcId="{69A8A4F6-4E7D-4267-997D-C135EC07AB4B}" destId="{849ED533-66C5-45CC-97AD-E263CF3AE3ED}" srcOrd="3" destOrd="0" presId="urn:microsoft.com/office/officeart/2018/5/layout/CenteredIconLabelDescriptionList"/>
    <dgm:cxn modelId="{05B38E47-1F3E-48BC-AD32-0BFA8BED31F1}" type="presParOf" srcId="{69A8A4F6-4E7D-4267-997D-C135EC07AB4B}" destId="{F7AA9D85-338A-4DDE-90D1-6B3593D7EA92}" srcOrd="4" destOrd="0" presId="urn:microsoft.com/office/officeart/2018/5/layout/CenteredIconLabelDescriptionList"/>
    <dgm:cxn modelId="{281B3C7A-CF55-4E51-9993-2D84A2DB77B5}" type="presParOf" srcId="{B3C294BE-62BA-422A-B5C2-F373A24DB46F}" destId="{9F39D9D5-BB05-4BA7-8857-C39C43DF21ED}" srcOrd="3" destOrd="0" presId="urn:microsoft.com/office/officeart/2018/5/layout/CenteredIconLabelDescriptionList"/>
    <dgm:cxn modelId="{E9A80FDA-A104-42F3-9F4E-5532B352769E}" type="presParOf" srcId="{B3C294BE-62BA-422A-B5C2-F373A24DB46F}" destId="{D722DF45-A275-4539-95A4-7AE04791715F}" srcOrd="4" destOrd="0" presId="urn:microsoft.com/office/officeart/2018/5/layout/CenteredIconLabelDescriptionList"/>
    <dgm:cxn modelId="{D7F43F95-1AB7-4AF6-894C-FF991F06F2E7}" type="presParOf" srcId="{D722DF45-A275-4539-95A4-7AE04791715F}" destId="{04FECC7F-C1EA-4155-97B2-07CD1A131A40}" srcOrd="0" destOrd="0" presId="urn:microsoft.com/office/officeart/2018/5/layout/CenteredIconLabelDescriptionList"/>
    <dgm:cxn modelId="{882C7DFE-BBB7-4062-806E-B77A590D53DB}" type="presParOf" srcId="{D722DF45-A275-4539-95A4-7AE04791715F}" destId="{A0815FF7-E88A-4B34-9F3A-3DA0D401F0D0}" srcOrd="1" destOrd="0" presId="urn:microsoft.com/office/officeart/2018/5/layout/CenteredIconLabelDescriptionList"/>
    <dgm:cxn modelId="{F1DF7231-4DF1-4745-90B6-2D658BA67C21}" type="presParOf" srcId="{D722DF45-A275-4539-95A4-7AE04791715F}" destId="{515A0514-134A-4894-9A16-E55778750D11}" srcOrd="2" destOrd="0" presId="urn:microsoft.com/office/officeart/2018/5/layout/CenteredIconLabelDescriptionList"/>
    <dgm:cxn modelId="{F8AAEDD3-28A6-45A5-B0A6-1B32DCD854C3}" type="presParOf" srcId="{D722DF45-A275-4539-95A4-7AE04791715F}" destId="{029E2841-63BC-4BA9-9B5B-F9EBAC45837B}" srcOrd="3" destOrd="0" presId="urn:microsoft.com/office/officeart/2018/5/layout/CenteredIconLabelDescriptionList"/>
    <dgm:cxn modelId="{B5037D39-F203-487B-9DEA-7B88DC2B2E4C}" type="presParOf" srcId="{D722DF45-A275-4539-95A4-7AE04791715F}" destId="{F4DA7B7B-297F-4434-815A-39C009E017A5}" srcOrd="4" destOrd="0" presId="urn:microsoft.com/office/officeart/2018/5/layout/CenteredIconLabelDescriptionList"/>
    <dgm:cxn modelId="{E1900258-77EE-4D5E-9DBD-A63C2F1DA903}" type="presParOf" srcId="{B3C294BE-62BA-422A-B5C2-F373A24DB46F}" destId="{BCA43444-AE98-40B1-B6E5-58D613E08276}" srcOrd="5" destOrd="0" presId="urn:microsoft.com/office/officeart/2018/5/layout/CenteredIconLabelDescriptionList"/>
    <dgm:cxn modelId="{33EAF054-7757-4B05-8EED-9C621AA094D4}" type="presParOf" srcId="{B3C294BE-62BA-422A-B5C2-F373A24DB46F}" destId="{41BE1F10-9C69-4C5A-A7DC-693FA438E108}" srcOrd="6" destOrd="0" presId="urn:microsoft.com/office/officeart/2018/5/layout/CenteredIconLabelDescriptionList"/>
    <dgm:cxn modelId="{F10F659D-FA79-4B89-BD89-26A0DE72EDFF}" type="presParOf" srcId="{41BE1F10-9C69-4C5A-A7DC-693FA438E108}" destId="{83E326D7-BC75-429E-9780-A4986434A618}" srcOrd="0" destOrd="0" presId="urn:microsoft.com/office/officeart/2018/5/layout/CenteredIconLabelDescriptionList"/>
    <dgm:cxn modelId="{F26139E0-D890-4A4E-8785-624FFE6235F6}" type="presParOf" srcId="{41BE1F10-9C69-4C5A-A7DC-693FA438E108}" destId="{FD8CE608-8E1D-49BD-A15F-D9FC75E385E6}" srcOrd="1" destOrd="0" presId="urn:microsoft.com/office/officeart/2018/5/layout/CenteredIconLabelDescriptionList"/>
    <dgm:cxn modelId="{9ACDE77E-8861-4154-8EBC-D5F65D2732E4}" type="presParOf" srcId="{41BE1F10-9C69-4C5A-A7DC-693FA438E108}" destId="{A29EAE7C-9018-4931-BEC6-3AE2C6CA1A77}" srcOrd="2" destOrd="0" presId="urn:microsoft.com/office/officeart/2018/5/layout/CenteredIconLabelDescriptionList"/>
    <dgm:cxn modelId="{066DA1A2-D719-4834-BB08-00DA2BEF32E6}" type="presParOf" srcId="{41BE1F10-9C69-4C5A-A7DC-693FA438E108}" destId="{0CEDE80A-5C29-4E49-AEFD-3CEBFF0ED22A}" srcOrd="3" destOrd="0" presId="urn:microsoft.com/office/officeart/2018/5/layout/CenteredIconLabelDescriptionList"/>
    <dgm:cxn modelId="{38004E0A-5803-45A3-BD77-404F01367BF3}" type="presParOf" srcId="{41BE1F10-9C69-4C5A-A7DC-693FA438E108}" destId="{5A3712EA-737E-4D66-B756-E1AC88A21C4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18237-BBE0-4DE5-A09A-41E6E1E8906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2382C69-5DE8-478E-9D7F-43D979661B64}">
      <dgm:prSet phldrT="[Text]"/>
      <dgm:spPr>
        <a:solidFill>
          <a:srgbClr val="FF000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Cardiac Surgery</a:t>
          </a:r>
        </a:p>
      </dgm:t>
    </dgm:pt>
    <dgm:pt modelId="{0AB88AE2-5BF1-4EC1-909D-FAF98DD5237F}" type="parTrans" cxnId="{8E52420A-005B-4205-8B2D-5FB2EC1F56B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C244F8CA-4D16-4ADC-9B71-A81D1E29B549}" type="sibTrans" cxnId="{8E52420A-005B-4205-8B2D-5FB2EC1F56B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CDA4C562-F4EF-4940-8565-B8EE435F1B5C}">
      <dgm:prSet/>
      <dgm:spPr>
        <a:solidFill>
          <a:schemeClr val="accent5">
            <a:lumMod val="50000"/>
          </a:schemeClr>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Thoracic Surgery</a:t>
          </a:r>
        </a:p>
      </dgm:t>
    </dgm:pt>
    <dgm:pt modelId="{CEB16BFF-6710-4632-BDED-DE6A270DF825}" type="parTrans" cxnId="{9904BD66-F233-42D7-9C63-DEA6E962FC9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F287605E-0592-4C77-8A2E-67E94C092AA9}" type="sibTrans" cxnId="{9904BD66-F233-42D7-9C63-DEA6E962FC9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B5BF75A3-2BEC-4809-9552-0F7306039013}">
      <dgm:prSet/>
      <dgm:spPr>
        <a:solidFill>
          <a:srgbClr val="0070C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Urology</a:t>
          </a:r>
        </a:p>
      </dgm:t>
    </dgm:pt>
    <dgm:pt modelId="{2E52C9C8-F75E-481A-9630-659BCC4335AE}" type="parTrans" cxnId="{A97BE67B-C1FB-4689-81C6-71CA441F15E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67C990DD-E667-4406-B7C2-30FC7C640907}" type="sibTrans" cxnId="{A97BE67B-C1FB-4689-81C6-71CA441F15E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765BA73-E434-4FC4-8D28-197F62A734C3}">
      <dgm:prSet/>
      <dgm:spPr>
        <a:solidFill>
          <a:srgbClr val="0070C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Gynecologic - Benign</a:t>
          </a:r>
        </a:p>
      </dgm:t>
    </dgm:pt>
    <dgm:pt modelId="{BD11B8D7-996F-40CB-BCEC-4A9BFEFB5C13}" type="parTrans" cxnId="{1CBADB22-F439-4417-896E-C6E412097E56}">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3061297-D89C-4475-AFD3-1A4AB3BEBA0A}" type="sibTrans" cxnId="{1CBADB22-F439-4417-896E-C6E412097E56}">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91B94EC-F253-4351-BD1E-7392DFB1762E}">
      <dgm:prSet/>
      <dgm:spPr>
        <a:solidFill>
          <a:srgbClr val="0070C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Gynecologic - Oncology</a:t>
          </a:r>
        </a:p>
      </dgm:t>
    </dgm:pt>
    <dgm:pt modelId="{F22E8A2C-94D8-4FD2-BB7B-413CA2642E40}" type="parTrans" cxnId="{A3C1D14D-EA45-4644-9FB0-36D98B656E3F}">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B5D08EDE-12C6-459B-9DFC-733C814088E2}" type="sibTrans" cxnId="{A3C1D14D-EA45-4644-9FB0-36D98B656E3F}">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CF16665-C9BA-47B9-9740-CAAE81B234B0}">
      <dgm:prSet/>
      <dgm:spPr>
        <a:solidFill>
          <a:srgbClr val="0070C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Urogynecology</a:t>
          </a:r>
        </a:p>
      </dgm:t>
    </dgm:pt>
    <dgm:pt modelId="{08A49B6B-283D-4D21-BF50-76DC54DC7CA1}" type="parTrans" cxnId="{8FE13A4F-7F1E-4B7F-9A66-37C02DC926FA}">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F3291E71-6841-4B31-A07D-516B07808887}" type="sibTrans" cxnId="{8FE13A4F-7F1E-4B7F-9A66-37C02DC926FA}">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5818AE3F-C7B4-4EEA-AA15-15F7EDF86105}">
      <dgm:prSet/>
      <dgm:spPr>
        <a:solidFill>
          <a:srgbClr val="0070C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Colorectal</a:t>
          </a:r>
        </a:p>
      </dgm:t>
    </dgm:pt>
    <dgm:pt modelId="{95AF71B0-F726-4F79-A2EA-A1985C07634D}" type="parTrans" cxnId="{21B44713-9650-4733-AC35-F7A88A322221}">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0F794A7E-4D00-4CD0-98BF-705458B31BC2}" type="sibTrans" cxnId="{21B44713-9650-4733-AC35-F7A88A322221}">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9B5A873-99E5-41B0-85B4-D91C2DB8E480}">
      <dgm:prSet/>
      <dgm:spPr>
        <a:solidFill>
          <a:srgbClr val="0070C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General Surgery</a:t>
          </a:r>
        </a:p>
      </dgm:t>
    </dgm:pt>
    <dgm:pt modelId="{4709F156-CDB3-4BF8-8FCE-D40E4D427786}" type="parTrans" cxnId="{CAEF0593-DE98-4BC6-8DBD-1962CE14155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707173A8-7B9D-4E40-8DCF-7AABB241EED7}" type="sibTrans" cxnId="{CAEF0593-DE98-4BC6-8DBD-1962CE14155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F26B46B9-7B16-4447-A84D-04A37D621FDD}">
      <dgm:prSet/>
      <dgm:spPr>
        <a:solidFill>
          <a:schemeClr val="accent5">
            <a:lumMod val="50000"/>
          </a:schemeClr>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Surgical Oncology-Whipples</a:t>
          </a:r>
        </a:p>
      </dgm:t>
    </dgm:pt>
    <dgm:pt modelId="{632C722F-D779-41EF-B1EF-CEE0C154DD8D}" type="parTrans" cxnId="{D5A7DD39-4860-40C1-BB49-C5AAA98831D1}">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C730048D-B62E-4FEE-BED2-2C3234F77199}" type="sibTrans" cxnId="{D5A7DD39-4860-40C1-BB49-C5AAA98831D1}">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5F58C594-496D-4FE8-B56D-EFA8AA5A8E31}">
      <dgm:prSet/>
      <dgm:spPr>
        <a:solidFill>
          <a:srgbClr val="FF0000"/>
        </a:solidFill>
        <a:ln>
          <a:solidFill>
            <a:srgbClr val="0070C0"/>
          </a:solidFill>
        </a:ln>
      </dgm:spPr>
      <dgm:t>
        <a:bodyPr/>
        <a:lstStyle/>
        <a:p>
          <a:r>
            <a:rPr lang="en-US" dirty="0">
              <a:solidFill>
                <a:schemeClr val="bg1"/>
              </a:solidFill>
              <a:latin typeface="Arial" panose="020B0604020202020204" pitchFamily="34" charset="0"/>
              <a:cs typeface="Arial" panose="020B0604020202020204" pitchFamily="34" charset="0"/>
            </a:rPr>
            <a:t>Head &amp; Neck</a:t>
          </a:r>
        </a:p>
      </dgm:t>
    </dgm:pt>
    <dgm:pt modelId="{771DC7AF-0BA4-43E0-AA92-ADF1ED3E497D}" type="parTrans" cxnId="{133894C7-B693-4907-8397-3B092B187040}">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4F92E046-B14D-4D12-832D-9BD0B3351E2E}" type="sibTrans" cxnId="{133894C7-B693-4907-8397-3B092B187040}">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764096FD-2BD1-4A6B-B2E6-5E27092A2BCE}" type="pres">
      <dgm:prSet presAssocID="{49218237-BBE0-4DE5-A09A-41E6E1E8906D}" presName="diagram" presStyleCnt="0">
        <dgm:presLayoutVars>
          <dgm:dir/>
          <dgm:resizeHandles val="exact"/>
        </dgm:presLayoutVars>
      </dgm:prSet>
      <dgm:spPr/>
    </dgm:pt>
    <dgm:pt modelId="{8C02A77C-45BF-46BB-BFCC-C07825F32908}" type="pres">
      <dgm:prSet presAssocID="{02382C69-5DE8-478E-9D7F-43D979661B64}" presName="node" presStyleLbl="node1" presStyleIdx="0" presStyleCnt="10">
        <dgm:presLayoutVars>
          <dgm:bulletEnabled val="1"/>
        </dgm:presLayoutVars>
      </dgm:prSet>
      <dgm:spPr/>
    </dgm:pt>
    <dgm:pt modelId="{B074949E-FE41-4088-B841-E681C68EC08C}" type="pres">
      <dgm:prSet presAssocID="{C244F8CA-4D16-4ADC-9B71-A81D1E29B549}" presName="sibTrans" presStyleCnt="0"/>
      <dgm:spPr/>
    </dgm:pt>
    <dgm:pt modelId="{68B2DA9C-9496-41C5-B41E-1B42DD5DB69E}" type="pres">
      <dgm:prSet presAssocID="{CDA4C562-F4EF-4940-8565-B8EE435F1B5C}" presName="node" presStyleLbl="node1" presStyleIdx="1" presStyleCnt="10">
        <dgm:presLayoutVars>
          <dgm:bulletEnabled val="1"/>
        </dgm:presLayoutVars>
      </dgm:prSet>
      <dgm:spPr/>
    </dgm:pt>
    <dgm:pt modelId="{5C8F4205-CED3-41AC-BAE2-238FA9D4925D}" type="pres">
      <dgm:prSet presAssocID="{F287605E-0592-4C77-8A2E-67E94C092AA9}" presName="sibTrans" presStyleCnt="0"/>
      <dgm:spPr/>
    </dgm:pt>
    <dgm:pt modelId="{98260FD6-9511-4A40-888F-90F2E8D31AED}" type="pres">
      <dgm:prSet presAssocID="{B5BF75A3-2BEC-4809-9552-0F7306039013}" presName="node" presStyleLbl="node1" presStyleIdx="2" presStyleCnt="10">
        <dgm:presLayoutVars>
          <dgm:bulletEnabled val="1"/>
        </dgm:presLayoutVars>
      </dgm:prSet>
      <dgm:spPr/>
    </dgm:pt>
    <dgm:pt modelId="{F2C13C0F-61BE-4FF8-896A-4B2716154235}" type="pres">
      <dgm:prSet presAssocID="{67C990DD-E667-4406-B7C2-30FC7C640907}" presName="sibTrans" presStyleCnt="0"/>
      <dgm:spPr/>
    </dgm:pt>
    <dgm:pt modelId="{16A9D72D-DB48-4163-9CCF-060B3C5B9DC2}" type="pres">
      <dgm:prSet presAssocID="{3765BA73-E434-4FC4-8D28-197F62A734C3}" presName="node" presStyleLbl="node1" presStyleIdx="3" presStyleCnt="10">
        <dgm:presLayoutVars>
          <dgm:bulletEnabled val="1"/>
        </dgm:presLayoutVars>
      </dgm:prSet>
      <dgm:spPr/>
    </dgm:pt>
    <dgm:pt modelId="{DDDC9195-773C-4ACC-8824-DC716843CE1C}" type="pres">
      <dgm:prSet presAssocID="{33061297-D89C-4475-AFD3-1A4AB3BEBA0A}" presName="sibTrans" presStyleCnt="0"/>
      <dgm:spPr/>
    </dgm:pt>
    <dgm:pt modelId="{50689342-61D7-4E40-99EB-612BE56D601A}" type="pres">
      <dgm:prSet presAssocID="{391B94EC-F253-4351-BD1E-7392DFB1762E}" presName="node" presStyleLbl="node1" presStyleIdx="4" presStyleCnt="10">
        <dgm:presLayoutVars>
          <dgm:bulletEnabled val="1"/>
        </dgm:presLayoutVars>
      </dgm:prSet>
      <dgm:spPr/>
    </dgm:pt>
    <dgm:pt modelId="{61C9318B-D462-49A6-90D5-76138D313173}" type="pres">
      <dgm:prSet presAssocID="{B5D08EDE-12C6-459B-9DFC-733C814088E2}" presName="sibTrans" presStyleCnt="0"/>
      <dgm:spPr/>
    </dgm:pt>
    <dgm:pt modelId="{41DED525-1FBF-4D46-A96E-31C24A3646F5}" type="pres">
      <dgm:prSet presAssocID="{3CF16665-C9BA-47B9-9740-CAAE81B234B0}" presName="node" presStyleLbl="node1" presStyleIdx="5" presStyleCnt="10">
        <dgm:presLayoutVars>
          <dgm:bulletEnabled val="1"/>
        </dgm:presLayoutVars>
      </dgm:prSet>
      <dgm:spPr/>
    </dgm:pt>
    <dgm:pt modelId="{82335D78-3648-46C8-A94C-5D16C16AD64B}" type="pres">
      <dgm:prSet presAssocID="{F3291E71-6841-4B31-A07D-516B07808887}" presName="sibTrans" presStyleCnt="0"/>
      <dgm:spPr/>
    </dgm:pt>
    <dgm:pt modelId="{6DB79481-700B-4F77-9D18-97D5CAF019A8}" type="pres">
      <dgm:prSet presAssocID="{5818AE3F-C7B4-4EEA-AA15-15F7EDF86105}" presName="node" presStyleLbl="node1" presStyleIdx="6" presStyleCnt="10">
        <dgm:presLayoutVars>
          <dgm:bulletEnabled val="1"/>
        </dgm:presLayoutVars>
      </dgm:prSet>
      <dgm:spPr/>
    </dgm:pt>
    <dgm:pt modelId="{A2A97E3F-2CF0-4F77-9C93-AC99EC4E3663}" type="pres">
      <dgm:prSet presAssocID="{0F794A7E-4D00-4CD0-98BF-705458B31BC2}" presName="sibTrans" presStyleCnt="0"/>
      <dgm:spPr/>
    </dgm:pt>
    <dgm:pt modelId="{CA3EC138-D0C2-4C07-B290-9A8C9970179F}" type="pres">
      <dgm:prSet presAssocID="{99B5A873-99E5-41B0-85B4-D91C2DB8E480}" presName="node" presStyleLbl="node1" presStyleIdx="7" presStyleCnt="10">
        <dgm:presLayoutVars>
          <dgm:bulletEnabled val="1"/>
        </dgm:presLayoutVars>
      </dgm:prSet>
      <dgm:spPr/>
    </dgm:pt>
    <dgm:pt modelId="{B84192A4-AEE3-4A81-BDEF-625CA5FDD4D9}" type="pres">
      <dgm:prSet presAssocID="{707173A8-7B9D-4E40-8DCF-7AABB241EED7}" presName="sibTrans" presStyleCnt="0"/>
      <dgm:spPr/>
    </dgm:pt>
    <dgm:pt modelId="{943C1A31-11B1-41A0-A981-AAF412E1CA18}" type="pres">
      <dgm:prSet presAssocID="{F26B46B9-7B16-4447-A84D-04A37D621FDD}" presName="node" presStyleLbl="node1" presStyleIdx="8" presStyleCnt="10">
        <dgm:presLayoutVars>
          <dgm:bulletEnabled val="1"/>
        </dgm:presLayoutVars>
      </dgm:prSet>
      <dgm:spPr/>
    </dgm:pt>
    <dgm:pt modelId="{4955AA62-2513-4760-8BDA-BA317DF1FD37}" type="pres">
      <dgm:prSet presAssocID="{C730048D-B62E-4FEE-BED2-2C3234F77199}" presName="sibTrans" presStyleCnt="0"/>
      <dgm:spPr/>
    </dgm:pt>
    <dgm:pt modelId="{3372E811-1575-4330-9A07-15E85D864996}" type="pres">
      <dgm:prSet presAssocID="{5F58C594-496D-4FE8-B56D-EFA8AA5A8E31}" presName="node" presStyleLbl="node1" presStyleIdx="9" presStyleCnt="10">
        <dgm:presLayoutVars>
          <dgm:bulletEnabled val="1"/>
        </dgm:presLayoutVars>
      </dgm:prSet>
      <dgm:spPr/>
    </dgm:pt>
  </dgm:ptLst>
  <dgm:cxnLst>
    <dgm:cxn modelId="{8E52420A-005B-4205-8B2D-5FB2EC1F56B4}" srcId="{49218237-BBE0-4DE5-A09A-41E6E1E8906D}" destId="{02382C69-5DE8-478E-9D7F-43D979661B64}" srcOrd="0" destOrd="0" parTransId="{0AB88AE2-5BF1-4EC1-909D-FAF98DD5237F}" sibTransId="{C244F8CA-4D16-4ADC-9B71-A81D1E29B549}"/>
    <dgm:cxn modelId="{21B44713-9650-4733-AC35-F7A88A322221}" srcId="{49218237-BBE0-4DE5-A09A-41E6E1E8906D}" destId="{5818AE3F-C7B4-4EEA-AA15-15F7EDF86105}" srcOrd="6" destOrd="0" parTransId="{95AF71B0-F726-4F79-A2EA-A1985C07634D}" sibTransId="{0F794A7E-4D00-4CD0-98BF-705458B31BC2}"/>
    <dgm:cxn modelId="{1CBADB22-F439-4417-896E-C6E412097E56}" srcId="{49218237-BBE0-4DE5-A09A-41E6E1E8906D}" destId="{3765BA73-E434-4FC4-8D28-197F62A734C3}" srcOrd="3" destOrd="0" parTransId="{BD11B8D7-996F-40CB-BCEC-4A9BFEFB5C13}" sibTransId="{33061297-D89C-4475-AFD3-1A4AB3BEBA0A}"/>
    <dgm:cxn modelId="{2DCA5734-223A-407B-A93D-748030BCA28C}" type="presOf" srcId="{3CF16665-C9BA-47B9-9740-CAAE81B234B0}" destId="{41DED525-1FBF-4D46-A96E-31C24A3646F5}" srcOrd="0" destOrd="0" presId="urn:microsoft.com/office/officeart/2005/8/layout/default"/>
    <dgm:cxn modelId="{D5A7DD39-4860-40C1-BB49-C5AAA98831D1}" srcId="{49218237-BBE0-4DE5-A09A-41E6E1E8906D}" destId="{F26B46B9-7B16-4447-A84D-04A37D621FDD}" srcOrd="8" destOrd="0" parTransId="{632C722F-D779-41EF-B1EF-CEE0C154DD8D}" sibTransId="{C730048D-B62E-4FEE-BED2-2C3234F77199}"/>
    <dgm:cxn modelId="{F761973E-D2F4-48B0-9BA6-BA2ED234D222}" type="presOf" srcId="{02382C69-5DE8-478E-9D7F-43D979661B64}" destId="{8C02A77C-45BF-46BB-BFCC-C07825F32908}" srcOrd="0" destOrd="0" presId="urn:microsoft.com/office/officeart/2005/8/layout/default"/>
    <dgm:cxn modelId="{9904BD66-F233-42D7-9C63-DEA6E962FC94}" srcId="{49218237-BBE0-4DE5-A09A-41E6E1E8906D}" destId="{CDA4C562-F4EF-4940-8565-B8EE435F1B5C}" srcOrd="1" destOrd="0" parTransId="{CEB16BFF-6710-4632-BDED-DE6A270DF825}" sibTransId="{F287605E-0592-4C77-8A2E-67E94C092AA9}"/>
    <dgm:cxn modelId="{17EC1E49-AA46-48CB-9A25-F17D7CA23AC6}" type="presOf" srcId="{5818AE3F-C7B4-4EEA-AA15-15F7EDF86105}" destId="{6DB79481-700B-4F77-9D18-97D5CAF019A8}" srcOrd="0" destOrd="0" presId="urn:microsoft.com/office/officeart/2005/8/layout/default"/>
    <dgm:cxn modelId="{A3C1D14D-EA45-4644-9FB0-36D98B656E3F}" srcId="{49218237-BBE0-4DE5-A09A-41E6E1E8906D}" destId="{391B94EC-F253-4351-BD1E-7392DFB1762E}" srcOrd="4" destOrd="0" parTransId="{F22E8A2C-94D8-4FD2-BB7B-413CA2642E40}" sibTransId="{B5D08EDE-12C6-459B-9DFC-733C814088E2}"/>
    <dgm:cxn modelId="{8FE13A4F-7F1E-4B7F-9A66-37C02DC926FA}" srcId="{49218237-BBE0-4DE5-A09A-41E6E1E8906D}" destId="{3CF16665-C9BA-47B9-9740-CAAE81B234B0}" srcOrd="5" destOrd="0" parTransId="{08A49B6B-283D-4D21-BF50-76DC54DC7CA1}" sibTransId="{F3291E71-6841-4B31-A07D-516B07808887}"/>
    <dgm:cxn modelId="{A97BE67B-C1FB-4689-81C6-71CA441F15E4}" srcId="{49218237-BBE0-4DE5-A09A-41E6E1E8906D}" destId="{B5BF75A3-2BEC-4809-9552-0F7306039013}" srcOrd="2" destOrd="0" parTransId="{2E52C9C8-F75E-481A-9630-659BCC4335AE}" sibTransId="{67C990DD-E667-4406-B7C2-30FC7C640907}"/>
    <dgm:cxn modelId="{CAEF0593-DE98-4BC6-8DBD-1962CE141559}" srcId="{49218237-BBE0-4DE5-A09A-41E6E1E8906D}" destId="{99B5A873-99E5-41B0-85B4-D91C2DB8E480}" srcOrd="7" destOrd="0" parTransId="{4709F156-CDB3-4BF8-8FCE-D40E4D427786}" sibTransId="{707173A8-7B9D-4E40-8DCF-7AABB241EED7}"/>
    <dgm:cxn modelId="{4F4C3D9C-EF3A-4AA8-8F74-F6357EC1A503}" type="presOf" srcId="{CDA4C562-F4EF-4940-8565-B8EE435F1B5C}" destId="{68B2DA9C-9496-41C5-B41E-1B42DD5DB69E}" srcOrd="0" destOrd="0" presId="urn:microsoft.com/office/officeart/2005/8/layout/default"/>
    <dgm:cxn modelId="{B22815BD-D1D3-4A61-A6D5-CB5B772BE917}" type="presOf" srcId="{B5BF75A3-2BEC-4809-9552-0F7306039013}" destId="{98260FD6-9511-4A40-888F-90F2E8D31AED}" srcOrd="0" destOrd="0" presId="urn:microsoft.com/office/officeart/2005/8/layout/default"/>
    <dgm:cxn modelId="{133894C7-B693-4907-8397-3B092B187040}" srcId="{49218237-BBE0-4DE5-A09A-41E6E1E8906D}" destId="{5F58C594-496D-4FE8-B56D-EFA8AA5A8E31}" srcOrd="9" destOrd="0" parTransId="{771DC7AF-0BA4-43E0-AA92-ADF1ED3E497D}" sibTransId="{4F92E046-B14D-4D12-832D-9BD0B3351E2E}"/>
    <dgm:cxn modelId="{E17553E7-10D0-4D2A-A434-F61EE754BD3E}" type="presOf" srcId="{49218237-BBE0-4DE5-A09A-41E6E1E8906D}" destId="{764096FD-2BD1-4A6B-B2E6-5E27092A2BCE}" srcOrd="0" destOrd="0" presId="urn:microsoft.com/office/officeart/2005/8/layout/default"/>
    <dgm:cxn modelId="{95BDE1E7-3B0C-4E51-B655-C4A07B570C86}" type="presOf" srcId="{99B5A873-99E5-41B0-85B4-D91C2DB8E480}" destId="{CA3EC138-D0C2-4C07-B290-9A8C9970179F}" srcOrd="0" destOrd="0" presId="urn:microsoft.com/office/officeart/2005/8/layout/default"/>
    <dgm:cxn modelId="{C1155FEA-88A5-4E3A-B64A-D64496404497}" type="presOf" srcId="{3765BA73-E434-4FC4-8D28-197F62A734C3}" destId="{16A9D72D-DB48-4163-9CCF-060B3C5B9DC2}" srcOrd="0" destOrd="0" presId="urn:microsoft.com/office/officeart/2005/8/layout/default"/>
    <dgm:cxn modelId="{A4BA06EC-E496-443F-B07E-98EDE3637AD5}" type="presOf" srcId="{F26B46B9-7B16-4447-A84D-04A37D621FDD}" destId="{943C1A31-11B1-41A0-A981-AAF412E1CA18}" srcOrd="0" destOrd="0" presId="urn:microsoft.com/office/officeart/2005/8/layout/default"/>
    <dgm:cxn modelId="{4F2B3BF8-DAF6-470C-881B-92DE493B7AB3}" type="presOf" srcId="{391B94EC-F253-4351-BD1E-7392DFB1762E}" destId="{50689342-61D7-4E40-99EB-612BE56D601A}" srcOrd="0" destOrd="0" presId="urn:microsoft.com/office/officeart/2005/8/layout/default"/>
    <dgm:cxn modelId="{FF4F4DFE-52B4-41E0-968C-7069C8F28FBB}" type="presOf" srcId="{5F58C594-496D-4FE8-B56D-EFA8AA5A8E31}" destId="{3372E811-1575-4330-9A07-15E85D864996}" srcOrd="0" destOrd="0" presId="urn:microsoft.com/office/officeart/2005/8/layout/default"/>
    <dgm:cxn modelId="{3C5C26BC-A120-4D32-96E6-4A8C83A83D93}" type="presParOf" srcId="{764096FD-2BD1-4A6B-B2E6-5E27092A2BCE}" destId="{8C02A77C-45BF-46BB-BFCC-C07825F32908}" srcOrd="0" destOrd="0" presId="urn:microsoft.com/office/officeart/2005/8/layout/default"/>
    <dgm:cxn modelId="{8B3B65BE-E345-49D4-A47B-E6F55DFB3478}" type="presParOf" srcId="{764096FD-2BD1-4A6B-B2E6-5E27092A2BCE}" destId="{B074949E-FE41-4088-B841-E681C68EC08C}" srcOrd="1" destOrd="0" presId="urn:microsoft.com/office/officeart/2005/8/layout/default"/>
    <dgm:cxn modelId="{E6CCF3BF-1B41-4E56-87A7-935BB3E5AB50}" type="presParOf" srcId="{764096FD-2BD1-4A6B-B2E6-5E27092A2BCE}" destId="{68B2DA9C-9496-41C5-B41E-1B42DD5DB69E}" srcOrd="2" destOrd="0" presId="urn:microsoft.com/office/officeart/2005/8/layout/default"/>
    <dgm:cxn modelId="{DDE34104-2F5B-4089-A1A6-85EC393BADD7}" type="presParOf" srcId="{764096FD-2BD1-4A6B-B2E6-5E27092A2BCE}" destId="{5C8F4205-CED3-41AC-BAE2-238FA9D4925D}" srcOrd="3" destOrd="0" presId="urn:microsoft.com/office/officeart/2005/8/layout/default"/>
    <dgm:cxn modelId="{3A20E743-9070-44A6-B8D1-5E8C7339D96F}" type="presParOf" srcId="{764096FD-2BD1-4A6B-B2E6-5E27092A2BCE}" destId="{98260FD6-9511-4A40-888F-90F2E8D31AED}" srcOrd="4" destOrd="0" presId="urn:microsoft.com/office/officeart/2005/8/layout/default"/>
    <dgm:cxn modelId="{27F533D2-C5C1-4AFE-89B6-33CB8435524D}" type="presParOf" srcId="{764096FD-2BD1-4A6B-B2E6-5E27092A2BCE}" destId="{F2C13C0F-61BE-4FF8-896A-4B2716154235}" srcOrd="5" destOrd="0" presId="urn:microsoft.com/office/officeart/2005/8/layout/default"/>
    <dgm:cxn modelId="{57FE93C1-5355-4CAE-BB73-7F2A084ADAEC}" type="presParOf" srcId="{764096FD-2BD1-4A6B-B2E6-5E27092A2BCE}" destId="{16A9D72D-DB48-4163-9CCF-060B3C5B9DC2}" srcOrd="6" destOrd="0" presId="urn:microsoft.com/office/officeart/2005/8/layout/default"/>
    <dgm:cxn modelId="{56E83810-3FBC-4379-9540-616212E7F53C}" type="presParOf" srcId="{764096FD-2BD1-4A6B-B2E6-5E27092A2BCE}" destId="{DDDC9195-773C-4ACC-8824-DC716843CE1C}" srcOrd="7" destOrd="0" presId="urn:microsoft.com/office/officeart/2005/8/layout/default"/>
    <dgm:cxn modelId="{D7C31D50-80CA-4367-8975-A827142DC23F}" type="presParOf" srcId="{764096FD-2BD1-4A6B-B2E6-5E27092A2BCE}" destId="{50689342-61D7-4E40-99EB-612BE56D601A}" srcOrd="8" destOrd="0" presId="urn:microsoft.com/office/officeart/2005/8/layout/default"/>
    <dgm:cxn modelId="{7A41E4F6-29B9-4E9F-8E4F-44D914E68EE0}" type="presParOf" srcId="{764096FD-2BD1-4A6B-B2E6-5E27092A2BCE}" destId="{61C9318B-D462-49A6-90D5-76138D313173}" srcOrd="9" destOrd="0" presId="urn:microsoft.com/office/officeart/2005/8/layout/default"/>
    <dgm:cxn modelId="{EFF9D1EA-D649-42BD-BB86-D56506D38DC3}" type="presParOf" srcId="{764096FD-2BD1-4A6B-B2E6-5E27092A2BCE}" destId="{41DED525-1FBF-4D46-A96E-31C24A3646F5}" srcOrd="10" destOrd="0" presId="urn:microsoft.com/office/officeart/2005/8/layout/default"/>
    <dgm:cxn modelId="{03AE60A6-B6F6-4571-AADD-FFD4EF141096}" type="presParOf" srcId="{764096FD-2BD1-4A6B-B2E6-5E27092A2BCE}" destId="{82335D78-3648-46C8-A94C-5D16C16AD64B}" srcOrd="11" destOrd="0" presId="urn:microsoft.com/office/officeart/2005/8/layout/default"/>
    <dgm:cxn modelId="{202FE7CE-8AF9-4B26-8485-A542DC5CF295}" type="presParOf" srcId="{764096FD-2BD1-4A6B-B2E6-5E27092A2BCE}" destId="{6DB79481-700B-4F77-9D18-97D5CAF019A8}" srcOrd="12" destOrd="0" presId="urn:microsoft.com/office/officeart/2005/8/layout/default"/>
    <dgm:cxn modelId="{2981C082-AEE7-4A96-B3DB-33A74837A573}" type="presParOf" srcId="{764096FD-2BD1-4A6B-B2E6-5E27092A2BCE}" destId="{A2A97E3F-2CF0-4F77-9C93-AC99EC4E3663}" srcOrd="13" destOrd="0" presId="urn:microsoft.com/office/officeart/2005/8/layout/default"/>
    <dgm:cxn modelId="{242BE97D-EC36-45AB-82EF-F1FEA9496AE8}" type="presParOf" srcId="{764096FD-2BD1-4A6B-B2E6-5E27092A2BCE}" destId="{CA3EC138-D0C2-4C07-B290-9A8C9970179F}" srcOrd="14" destOrd="0" presId="urn:microsoft.com/office/officeart/2005/8/layout/default"/>
    <dgm:cxn modelId="{D94CDB17-0B19-4953-AE42-038B9F618AC3}" type="presParOf" srcId="{764096FD-2BD1-4A6B-B2E6-5E27092A2BCE}" destId="{B84192A4-AEE3-4A81-BDEF-625CA5FDD4D9}" srcOrd="15" destOrd="0" presId="urn:microsoft.com/office/officeart/2005/8/layout/default"/>
    <dgm:cxn modelId="{9236F406-C697-4160-BCD2-057068E800EF}" type="presParOf" srcId="{764096FD-2BD1-4A6B-B2E6-5E27092A2BCE}" destId="{943C1A31-11B1-41A0-A981-AAF412E1CA18}" srcOrd="16" destOrd="0" presId="urn:microsoft.com/office/officeart/2005/8/layout/default"/>
    <dgm:cxn modelId="{3ED67A05-B7A0-4180-87F7-862FA94BE37A}" type="presParOf" srcId="{764096FD-2BD1-4A6B-B2E6-5E27092A2BCE}" destId="{4955AA62-2513-4760-8BDA-BA317DF1FD37}" srcOrd="17" destOrd="0" presId="urn:microsoft.com/office/officeart/2005/8/layout/default"/>
    <dgm:cxn modelId="{BCA003BB-E154-411C-BB89-B195DFE92D47}" type="presParOf" srcId="{764096FD-2BD1-4A6B-B2E6-5E27092A2BCE}" destId="{3372E811-1575-4330-9A07-15E85D86499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4D38D-4E67-4945-97E1-516112440D66}" type="doc">
      <dgm:prSet loTypeId="urn:microsoft.com/office/officeart/2005/8/layout/hChevron3" loCatId="" qsTypeId="urn:microsoft.com/office/officeart/2005/8/quickstyle/simple1" qsCatId="simple" csTypeId="urn:microsoft.com/office/officeart/2005/8/colors/accent1_2" csCatId="accent1" phldr="1"/>
      <dgm:spPr/>
    </dgm:pt>
    <dgm:pt modelId="{7247AC9B-57E8-C343-BD7D-3C3A77F22DAC}">
      <dgm:prSet phldrT="[Text]" custT="1"/>
      <dgm:spPr>
        <a:solidFill>
          <a:schemeClr val="bg1"/>
        </a:solidFill>
        <a:ln>
          <a:solidFill>
            <a:schemeClr val="accent1"/>
          </a:solidFill>
        </a:ln>
      </dgm:spPr>
      <dgm:t>
        <a:bodyPr/>
        <a:lstStyle/>
        <a:p>
          <a:r>
            <a:rPr lang="en-US" sz="2400" dirty="0">
              <a:solidFill>
                <a:schemeClr val="accent1"/>
              </a:solidFill>
            </a:rPr>
            <a:t>Current State</a:t>
          </a:r>
        </a:p>
      </dgm:t>
    </dgm:pt>
    <dgm:pt modelId="{4F2B5E80-ED64-D548-A28F-CC853AF30A3E}" type="parTrans" cxnId="{007F6271-4DC3-F949-8014-3692AAD67770}">
      <dgm:prSet/>
      <dgm:spPr/>
      <dgm:t>
        <a:bodyPr/>
        <a:lstStyle/>
        <a:p>
          <a:endParaRPr lang="en-US" sz="2400"/>
        </a:p>
      </dgm:t>
    </dgm:pt>
    <dgm:pt modelId="{471F317C-6462-E447-ABE9-0B9D0B6AF4D1}" type="sibTrans" cxnId="{007F6271-4DC3-F949-8014-3692AAD67770}">
      <dgm:prSet/>
      <dgm:spPr/>
      <dgm:t>
        <a:bodyPr/>
        <a:lstStyle/>
        <a:p>
          <a:endParaRPr lang="en-US" sz="2400"/>
        </a:p>
      </dgm:t>
    </dgm:pt>
    <dgm:pt modelId="{B5C3732C-1290-3F42-95F9-5CD1274CB717}">
      <dgm:prSet phldrT="[Text]" custT="1"/>
      <dgm:spPr>
        <a:solidFill>
          <a:schemeClr val="bg1"/>
        </a:solidFill>
        <a:ln>
          <a:solidFill>
            <a:schemeClr val="accent1"/>
          </a:solidFill>
        </a:ln>
      </dgm:spPr>
      <dgm:t>
        <a:bodyPr/>
        <a:lstStyle/>
        <a:p>
          <a:r>
            <a:rPr lang="en-US" sz="2400" dirty="0">
              <a:solidFill>
                <a:schemeClr val="accent1"/>
              </a:solidFill>
            </a:rPr>
            <a:t>Gap</a:t>
          </a:r>
        </a:p>
      </dgm:t>
    </dgm:pt>
    <dgm:pt modelId="{C8E83936-824E-FC4A-A750-8724FA5EFB7A}" type="parTrans" cxnId="{DF12F2AE-9F2C-8A4D-AF07-D99FEF270BE2}">
      <dgm:prSet/>
      <dgm:spPr/>
      <dgm:t>
        <a:bodyPr/>
        <a:lstStyle/>
        <a:p>
          <a:endParaRPr lang="en-US" sz="2400"/>
        </a:p>
      </dgm:t>
    </dgm:pt>
    <dgm:pt modelId="{BD9207B3-064F-2C45-AFBB-4018F125AFD8}" type="sibTrans" cxnId="{DF12F2AE-9F2C-8A4D-AF07-D99FEF270BE2}">
      <dgm:prSet/>
      <dgm:spPr/>
      <dgm:t>
        <a:bodyPr/>
        <a:lstStyle/>
        <a:p>
          <a:endParaRPr lang="en-US" sz="2400"/>
        </a:p>
      </dgm:t>
    </dgm:pt>
    <dgm:pt modelId="{00A19AD1-DE2A-A049-AF8E-252FA599DF64}">
      <dgm:prSet phldrT="[Text]" custT="1"/>
      <dgm:spPr>
        <a:solidFill>
          <a:schemeClr val="bg1"/>
        </a:solidFill>
        <a:ln>
          <a:solidFill>
            <a:schemeClr val="accent1"/>
          </a:solidFill>
        </a:ln>
      </dgm:spPr>
      <dgm:t>
        <a:bodyPr/>
        <a:lstStyle/>
        <a:p>
          <a:r>
            <a:rPr lang="en-US" sz="2400" dirty="0">
              <a:solidFill>
                <a:schemeClr val="accent1"/>
              </a:solidFill>
            </a:rPr>
            <a:t>Future State</a:t>
          </a:r>
        </a:p>
      </dgm:t>
    </dgm:pt>
    <dgm:pt modelId="{EEAFB83C-9067-2145-B1F9-F6402100A2B4}" type="parTrans" cxnId="{81F767C9-ABAD-E54D-91B4-17D8B28898D0}">
      <dgm:prSet/>
      <dgm:spPr/>
      <dgm:t>
        <a:bodyPr/>
        <a:lstStyle/>
        <a:p>
          <a:endParaRPr lang="en-US" sz="2400"/>
        </a:p>
      </dgm:t>
    </dgm:pt>
    <dgm:pt modelId="{295F31F4-6AB1-A84B-ABA2-DCCA9AC79B52}" type="sibTrans" cxnId="{81F767C9-ABAD-E54D-91B4-17D8B28898D0}">
      <dgm:prSet/>
      <dgm:spPr/>
      <dgm:t>
        <a:bodyPr/>
        <a:lstStyle/>
        <a:p>
          <a:endParaRPr lang="en-US" sz="2400"/>
        </a:p>
      </dgm:t>
    </dgm:pt>
    <dgm:pt modelId="{C0E16CA2-8FC1-1A46-96F4-39F9F277C185}" type="pres">
      <dgm:prSet presAssocID="{0004D38D-4E67-4945-97E1-516112440D66}" presName="Name0" presStyleCnt="0">
        <dgm:presLayoutVars>
          <dgm:dir/>
          <dgm:resizeHandles val="exact"/>
        </dgm:presLayoutVars>
      </dgm:prSet>
      <dgm:spPr/>
    </dgm:pt>
    <dgm:pt modelId="{8FBC3051-C10D-E14B-9EE1-F154ECC0411E}" type="pres">
      <dgm:prSet presAssocID="{7247AC9B-57E8-C343-BD7D-3C3A77F22DAC}" presName="parTxOnly" presStyleLbl="node1" presStyleIdx="0" presStyleCnt="3">
        <dgm:presLayoutVars>
          <dgm:bulletEnabled val="1"/>
        </dgm:presLayoutVars>
      </dgm:prSet>
      <dgm:spPr/>
    </dgm:pt>
    <dgm:pt modelId="{956846D5-84FB-8541-B6E5-634F3688F89A}" type="pres">
      <dgm:prSet presAssocID="{471F317C-6462-E447-ABE9-0B9D0B6AF4D1}" presName="parSpace" presStyleCnt="0"/>
      <dgm:spPr/>
    </dgm:pt>
    <dgm:pt modelId="{9FBF34F9-7E2E-2E47-8103-BF2088C17B6B}" type="pres">
      <dgm:prSet presAssocID="{B5C3732C-1290-3F42-95F9-5CD1274CB717}" presName="parTxOnly" presStyleLbl="node1" presStyleIdx="1" presStyleCnt="3">
        <dgm:presLayoutVars>
          <dgm:bulletEnabled val="1"/>
        </dgm:presLayoutVars>
      </dgm:prSet>
      <dgm:spPr/>
    </dgm:pt>
    <dgm:pt modelId="{C45EF5AE-E2B7-EA4D-9314-03FD103E27F2}" type="pres">
      <dgm:prSet presAssocID="{BD9207B3-064F-2C45-AFBB-4018F125AFD8}" presName="parSpace" presStyleCnt="0"/>
      <dgm:spPr/>
    </dgm:pt>
    <dgm:pt modelId="{EB2ACBC5-5B00-8B4C-8DED-BFB0D7FBF8BB}" type="pres">
      <dgm:prSet presAssocID="{00A19AD1-DE2A-A049-AF8E-252FA599DF64}" presName="parTxOnly" presStyleLbl="node1" presStyleIdx="2" presStyleCnt="3">
        <dgm:presLayoutVars>
          <dgm:bulletEnabled val="1"/>
        </dgm:presLayoutVars>
      </dgm:prSet>
      <dgm:spPr/>
    </dgm:pt>
  </dgm:ptLst>
  <dgm:cxnLst>
    <dgm:cxn modelId="{0A7F4116-4064-8747-9C77-61D0A255AA0C}" type="presOf" srcId="{B5C3732C-1290-3F42-95F9-5CD1274CB717}" destId="{9FBF34F9-7E2E-2E47-8103-BF2088C17B6B}" srcOrd="0" destOrd="0" presId="urn:microsoft.com/office/officeart/2005/8/layout/hChevron3"/>
    <dgm:cxn modelId="{EC128738-753C-C34E-BCCA-4A2A37E7DF41}" type="presOf" srcId="{7247AC9B-57E8-C343-BD7D-3C3A77F22DAC}" destId="{8FBC3051-C10D-E14B-9EE1-F154ECC0411E}" srcOrd="0" destOrd="0" presId="urn:microsoft.com/office/officeart/2005/8/layout/hChevron3"/>
    <dgm:cxn modelId="{E5748547-ECFC-E148-A1D5-5AD4AF0AFED7}" type="presOf" srcId="{0004D38D-4E67-4945-97E1-516112440D66}" destId="{C0E16CA2-8FC1-1A46-96F4-39F9F277C185}" srcOrd="0" destOrd="0" presId="urn:microsoft.com/office/officeart/2005/8/layout/hChevron3"/>
    <dgm:cxn modelId="{007F6271-4DC3-F949-8014-3692AAD67770}" srcId="{0004D38D-4E67-4945-97E1-516112440D66}" destId="{7247AC9B-57E8-C343-BD7D-3C3A77F22DAC}" srcOrd="0" destOrd="0" parTransId="{4F2B5E80-ED64-D548-A28F-CC853AF30A3E}" sibTransId="{471F317C-6462-E447-ABE9-0B9D0B6AF4D1}"/>
    <dgm:cxn modelId="{A3F0F598-6A7E-8F4C-B0F5-4A12EB62483F}" type="presOf" srcId="{00A19AD1-DE2A-A049-AF8E-252FA599DF64}" destId="{EB2ACBC5-5B00-8B4C-8DED-BFB0D7FBF8BB}" srcOrd="0" destOrd="0" presId="urn:microsoft.com/office/officeart/2005/8/layout/hChevron3"/>
    <dgm:cxn modelId="{DF12F2AE-9F2C-8A4D-AF07-D99FEF270BE2}" srcId="{0004D38D-4E67-4945-97E1-516112440D66}" destId="{B5C3732C-1290-3F42-95F9-5CD1274CB717}" srcOrd="1" destOrd="0" parTransId="{C8E83936-824E-FC4A-A750-8724FA5EFB7A}" sibTransId="{BD9207B3-064F-2C45-AFBB-4018F125AFD8}"/>
    <dgm:cxn modelId="{81F767C9-ABAD-E54D-91B4-17D8B28898D0}" srcId="{0004D38D-4E67-4945-97E1-516112440D66}" destId="{00A19AD1-DE2A-A049-AF8E-252FA599DF64}" srcOrd="2" destOrd="0" parTransId="{EEAFB83C-9067-2145-B1F9-F6402100A2B4}" sibTransId="{295F31F4-6AB1-A84B-ABA2-DCCA9AC79B52}"/>
    <dgm:cxn modelId="{B28A36D0-9189-5649-A883-00CEF6406A9C}" type="presParOf" srcId="{C0E16CA2-8FC1-1A46-96F4-39F9F277C185}" destId="{8FBC3051-C10D-E14B-9EE1-F154ECC0411E}" srcOrd="0" destOrd="0" presId="urn:microsoft.com/office/officeart/2005/8/layout/hChevron3"/>
    <dgm:cxn modelId="{F98055B2-7FA8-224F-8139-079FD3A51F5D}" type="presParOf" srcId="{C0E16CA2-8FC1-1A46-96F4-39F9F277C185}" destId="{956846D5-84FB-8541-B6E5-634F3688F89A}" srcOrd="1" destOrd="0" presId="urn:microsoft.com/office/officeart/2005/8/layout/hChevron3"/>
    <dgm:cxn modelId="{BE871077-BB9F-024D-BC0D-FD16C1000B79}" type="presParOf" srcId="{C0E16CA2-8FC1-1A46-96F4-39F9F277C185}" destId="{9FBF34F9-7E2E-2E47-8103-BF2088C17B6B}" srcOrd="2" destOrd="0" presId="urn:microsoft.com/office/officeart/2005/8/layout/hChevron3"/>
    <dgm:cxn modelId="{3400E1D1-98F6-EC4D-B2B2-F37CF76DC87A}" type="presParOf" srcId="{C0E16CA2-8FC1-1A46-96F4-39F9F277C185}" destId="{C45EF5AE-E2B7-EA4D-9314-03FD103E27F2}" srcOrd="3" destOrd="0" presId="urn:microsoft.com/office/officeart/2005/8/layout/hChevron3"/>
    <dgm:cxn modelId="{478CEE7E-E5F0-444F-8597-B02E336B5D2D}" type="presParOf" srcId="{C0E16CA2-8FC1-1A46-96F4-39F9F277C185}" destId="{EB2ACBC5-5B00-8B4C-8DED-BFB0D7FBF8B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A865C-79E8-BB4F-8B61-395DFDB4DDA4}" type="doc">
      <dgm:prSet loTypeId="urn:microsoft.com/office/officeart/2005/8/layout/orgChart1" loCatId="" qsTypeId="urn:microsoft.com/office/officeart/2005/8/quickstyle/simple1" qsCatId="simple" csTypeId="urn:microsoft.com/office/officeart/2005/8/colors/accent1_1" csCatId="accent1" phldr="1"/>
      <dgm:spPr/>
      <dgm:t>
        <a:bodyPr/>
        <a:lstStyle/>
        <a:p>
          <a:endParaRPr lang="en-US"/>
        </a:p>
      </dgm:t>
    </dgm:pt>
    <dgm:pt modelId="{0CB1AFA9-0318-D94E-90AD-BB73B670B2CA}">
      <dgm:prSet phldrT="[Text]" custT="1"/>
      <dgm:spPr>
        <a:ln>
          <a:solidFill>
            <a:schemeClr val="tx2"/>
          </a:solidFill>
        </a:ln>
      </dgm:spPr>
      <dgm:t>
        <a:bodyPr lIns="182880" tIns="182880" rIns="182880" bIns="182880"/>
        <a:lstStyle/>
        <a:p>
          <a:r>
            <a:rPr lang="en-US" sz="1800" dirty="0">
              <a:solidFill>
                <a:schemeClr val="accent1"/>
              </a:solidFill>
            </a:rPr>
            <a:t>Where are </a:t>
          </a:r>
          <a:br>
            <a:rPr lang="en-US" sz="1800" dirty="0">
              <a:solidFill>
                <a:schemeClr val="accent1"/>
              </a:solidFill>
            </a:rPr>
          </a:br>
          <a:r>
            <a:rPr lang="en-US" sz="1800" dirty="0">
              <a:solidFill>
                <a:schemeClr val="accent1"/>
              </a:solidFill>
            </a:rPr>
            <a:t>the Gaps?</a:t>
          </a:r>
        </a:p>
      </dgm:t>
    </dgm:pt>
    <dgm:pt modelId="{B4BE3E46-2C1F-A145-9160-A7CDED6BEFDF}" type="parTrans" cxnId="{F430B15A-ACFF-2C4E-9AC4-B4CF7A7AED52}">
      <dgm:prSet/>
      <dgm:spPr/>
      <dgm:t>
        <a:bodyPr/>
        <a:lstStyle/>
        <a:p>
          <a:endParaRPr lang="en-US"/>
        </a:p>
      </dgm:t>
    </dgm:pt>
    <dgm:pt modelId="{A2D9D125-EE0A-E545-8B2B-A531BDE39E4E}" type="sibTrans" cxnId="{F430B15A-ACFF-2C4E-9AC4-B4CF7A7AED52}">
      <dgm:prSet/>
      <dgm:spPr/>
      <dgm:t>
        <a:bodyPr/>
        <a:lstStyle/>
        <a:p>
          <a:endParaRPr lang="en-US"/>
        </a:p>
      </dgm:t>
    </dgm:pt>
    <dgm:pt modelId="{D2F1FCC0-C9BD-324B-8746-C2735C6D4C53}">
      <dgm:prSet phldrT="[Text]" custT="1"/>
      <dgm:spPr>
        <a:ln>
          <a:solidFill>
            <a:schemeClr val="tx2"/>
          </a:solidFill>
        </a:ln>
      </dgm:spPr>
      <dgm:t>
        <a:bodyPr lIns="182880" tIns="182880" rIns="182880" bIns="182880"/>
        <a:lstStyle/>
        <a:p>
          <a:r>
            <a:rPr lang="en-US" sz="1800" dirty="0">
              <a:solidFill>
                <a:schemeClr val="accent1"/>
              </a:solidFill>
            </a:rPr>
            <a:t>Steps to Address the Priorities…</a:t>
          </a:r>
        </a:p>
      </dgm:t>
    </dgm:pt>
    <dgm:pt modelId="{AC11DEDC-18E4-2D4B-8706-04137EB182E5}" type="parTrans" cxnId="{98E8B9D0-E49C-DA4D-99F0-25BF25350297}">
      <dgm:prSet/>
      <dgm:spPr/>
      <dgm:t>
        <a:bodyPr/>
        <a:lstStyle/>
        <a:p>
          <a:endParaRPr lang="en-US"/>
        </a:p>
      </dgm:t>
    </dgm:pt>
    <dgm:pt modelId="{178714FB-7A90-6E4A-90F7-860EF0B742EB}" type="sibTrans" cxnId="{98E8B9D0-E49C-DA4D-99F0-25BF25350297}">
      <dgm:prSet/>
      <dgm:spPr/>
      <dgm:t>
        <a:bodyPr/>
        <a:lstStyle/>
        <a:p>
          <a:endParaRPr lang="en-US"/>
        </a:p>
      </dgm:t>
    </dgm:pt>
    <dgm:pt modelId="{6A5F2345-53E9-8F4E-A557-83ABE85C830E}">
      <dgm:prSet custT="1"/>
      <dgm:spPr>
        <a:ln>
          <a:solidFill>
            <a:schemeClr val="tx2"/>
          </a:solidFill>
        </a:ln>
      </dgm:spPr>
      <dgm:t>
        <a:bodyPr lIns="182880" tIns="182880" rIns="182880" bIns="182880"/>
        <a:lstStyle/>
        <a:p>
          <a:pPr>
            <a:buNone/>
          </a:pPr>
          <a:r>
            <a:rPr lang="en-US" sz="1800" dirty="0">
              <a:solidFill>
                <a:schemeClr val="accent1"/>
              </a:solidFill>
            </a:rPr>
            <a:t>Quantify</a:t>
          </a:r>
          <a:br>
            <a:rPr lang="en-US" sz="1800" dirty="0">
              <a:solidFill>
                <a:schemeClr val="accent1"/>
              </a:solidFill>
            </a:rPr>
          </a:br>
          <a:r>
            <a:rPr lang="en-US" sz="1200" dirty="0">
              <a:solidFill>
                <a:schemeClr val="accent1"/>
              </a:solidFill>
            </a:rPr>
            <a:t>(Cost, Time, Quality, etc.) </a:t>
          </a:r>
        </a:p>
      </dgm:t>
    </dgm:pt>
    <dgm:pt modelId="{11B334F2-1804-FD4E-9537-B3DC59640B4B}" type="parTrans" cxnId="{F54D367D-BD05-E14F-95F3-4B6E5755FE2A}">
      <dgm:prSet/>
      <dgm:spPr/>
      <dgm:t>
        <a:bodyPr/>
        <a:lstStyle/>
        <a:p>
          <a:endParaRPr lang="en-US"/>
        </a:p>
      </dgm:t>
    </dgm:pt>
    <dgm:pt modelId="{B03ED7D5-3BF3-8943-A0D0-35E2C6CA2836}" type="sibTrans" cxnId="{F54D367D-BD05-E14F-95F3-4B6E5755FE2A}">
      <dgm:prSet/>
      <dgm:spPr/>
      <dgm:t>
        <a:bodyPr/>
        <a:lstStyle/>
        <a:p>
          <a:endParaRPr lang="en-US"/>
        </a:p>
      </dgm:t>
    </dgm:pt>
    <dgm:pt modelId="{506032F3-AC13-2943-B545-ED64D95C27D7}">
      <dgm:prSet custT="1"/>
      <dgm:spPr>
        <a:ln>
          <a:solidFill>
            <a:schemeClr val="accent1"/>
          </a:solidFill>
        </a:ln>
      </dgm:spPr>
      <dgm:t>
        <a:bodyPr lIns="182880" tIns="182880" rIns="182880" bIns="182880" anchor="t"/>
        <a:lstStyle/>
        <a:p>
          <a:pPr marL="0" algn="l">
            <a:buFont typeface="+mj-lt"/>
            <a:buNone/>
          </a:pPr>
          <a:r>
            <a:rPr lang="en-US" sz="1050" b="1" u="none" dirty="0">
              <a:solidFill>
                <a:schemeClr val="tx1"/>
              </a:solidFill>
            </a:rPr>
            <a:t>Priorities to address: </a:t>
          </a:r>
        </a:p>
        <a:p>
          <a:pPr marL="177800" indent="-168275" algn="l">
            <a:buFont typeface="+mj-lt"/>
            <a:buNone/>
            <a:tabLst/>
          </a:pPr>
          <a:r>
            <a:rPr lang="en-US" sz="1050" dirty="0">
              <a:solidFill>
                <a:schemeClr val="tx1"/>
              </a:solidFill>
            </a:rPr>
            <a:t>1. </a:t>
          </a:r>
          <a:r>
            <a:rPr lang="en-US" sz="1050" dirty="0"/>
            <a:t>**Customized by surgeon leader</a:t>
          </a:r>
        </a:p>
      </dgm:t>
    </dgm:pt>
    <dgm:pt modelId="{D38D84E2-A342-2649-AB65-D127CC453476}" type="parTrans" cxnId="{CE6524FA-8A98-EC46-8680-0B9A2331BDEC}">
      <dgm:prSet/>
      <dgm:spPr/>
      <dgm:t>
        <a:bodyPr/>
        <a:lstStyle/>
        <a:p>
          <a:endParaRPr lang="en-US"/>
        </a:p>
      </dgm:t>
    </dgm:pt>
    <dgm:pt modelId="{13CBE18E-B6A8-E641-85EF-F82042B4CAA2}" type="sibTrans" cxnId="{CE6524FA-8A98-EC46-8680-0B9A2331BDEC}">
      <dgm:prSet/>
      <dgm:spPr/>
      <dgm:t>
        <a:bodyPr/>
        <a:lstStyle/>
        <a:p>
          <a:endParaRPr lang="en-US"/>
        </a:p>
      </dgm:t>
    </dgm:pt>
    <dgm:pt modelId="{B8EF59B8-07F9-7A46-9A3F-046378DD541D}">
      <dgm:prSet phldrT="[Text]" custT="1"/>
      <dgm:spPr>
        <a:ln>
          <a:solidFill>
            <a:schemeClr val="accent1"/>
          </a:solidFill>
        </a:ln>
      </dgm:spPr>
      <dgm:t>
        <a:bodyPr lIns="182880" tIns="182880" rIns="182880" bIns="182880" anchor="t"/>
        <a:lstStyle/>
        <a:p>
          <a:pPr marL="177800" indent="-168275" algn="l">
            <a:tabLst/>
          </a:pPr>
          <a:r>
            <a:rPr lang="en-US" sz="1050" b="1" u="none" dirty="0">
              <a:solidFill>
                <a:schemeClr val="tx1"/>
              </a:solidFill>
            </a:rPr>
            <a:t>Steps to address: </a:t>
          </a:r>
        </a:p>
        <a:p>
          <a:pPr marL="177800" indent="-168275" algn="l">
            <a:tabLst/>
          </a:pPr>
          <a:r>
            <a:rPr lang="en-US" sz="1050" dirty="0"/>
            <a:t>1. **Customized by surgeon leader</a:t>
          </a:r>
        </a:p>
      </dgm:t>
    </dgm:pt>
    <dgm:pt modelId="{572CFD62-E72A-D240-9976-C8CFEDE1D93F}" type="parTrans" cxnId="{3493CEB1-0935-DE4D-A824-CA878CDE60A5}">
      <dgm:prSet/>
      <dgm:spPr/>
      <dgm:t>
        <a:bodyPr/>
        <a:lstStyle/>
        <a:p>
          <a:endParaRPr lang="en-US"/>
        </a:p>
      </dgm:t>
    </dgm:pt>
    <dgm:pt modelId="{D97B4137-9C20-834D-8DAD-D85399058C1F}" type="sibTrans" cxnId="{3493CEB1-0935-DE4D-A824-CA878CDE60A5}">
      <dgm:prSet/>
      <dgm:spPr/>
      <dgm:t>
        <a:bodyPr/>
        <a:lstStyle/>
        <a:p>
          <a:endParaRPr lang="en-US"/>
        </a:p>
      </dgm:t>
    </dgm:pt>
    <dgm:pt modelId="{CA6C648A-4D49-0249-85D4-9E6B838F6B5A}">
      <dgm:prSet custT="1"/>
      <dgm:spPr>
        <a:ln>
          <a:solidFill>
            <a:schemeClr val="accent1"/>
          </a:solidFill>
        </a:ln>
      </dgm:spPr>
      <dgm:t>
        <a:bodyPr lIns="182880" tIns="182880" rIns="182880" bIns="182880" anchor="t"/>
        <a:lstStyle/>
        <a:p>
          <a:pPr marL="177800" indent="-168275" algn="l">
            <a:tabLst/>
          </a:pPr>
          <a:r>
            <a:rPr lang="en-US" sz="1050" b="1" u="none" dirty="0">
              <a:solidFill>
                <a:schemeClr val="tx1"/>
              </a:solidFill>
            </a:rPr>
            <a:t>Steps to quantify: </a:t>
          </a:r>
        </a:p>
        <a:p>
          <a:pPr marL="177800" indent="-168275" algn="l">
            <a:tabLst/>
          </a:pPr>
          <a:r>
            <a:rPr lang="en-US" sz="1050" dirty="0"/>
            <a:t>1. **Customized by surgeon leader</a:t>
          </a:r>
        </a:p>
      </dgm:t>
    </dgm:pt>
    <dgm:pt modelId="{5E7696C9-F204-2E41-BA09-B2D9ABBB6B33}" type="parTrans" cxnId="{F6405B53-FA3B-0E43-B85E-500FDE02FE90}">
      <dgm:prSet/>
      <dgm:spPr/>
      <dgm:t>
        <a:bodyPr/>
        <a:lstStyle/>
        <a:p>
          <a:endParaRPr lang="en-US"/>
        </a:p>
      </dgm:t>
    </dgm:pt>
    <dgm:pt modelId="{8B25EE34-4BCB-AA43-AC5B-1ECE308FD36C}" type="sibTrans" cxnId="{F6405B53-FA3B-0E43-B85E-500FDE02FE90}">
      <dgm:prSet/>
      <dgm:spPr/>
      <dgm:t>
        <a:bodyPr/>
        <a:lstStyle/>
        <a:p>
          <a:endParaRPr lang="en-US"/>
        </a:p>
      </dgm:t>
    </dgm:pt>
    <dgm:pt modelId="{9F9B01EF-4FFA-F44B-B4B4-F1EFBB2B1AAD}" type="pres">
      <dgm:prSet presAssocID="{920A865C-79E8-BB4F-8B61-395DFDB4DDA4}" presName="hierChild1" presStyleCnt="0">
        <dgm:presLayoutVars>
          <dgm:orgChart val="1"/>
          <dgm:chPref val="1"/>
          <dgm:dir/>
          <dgm:animOne val="branch"/>
          <dgm:animLvl val="lvl"/>
          <dgm:resizeHandles/>
        </dgm:presLayoutVars>
      </dgm:prSet>
      <dgm:spPr/>
    </dgm:pt>
    <dgm:pt modelId="{66EA0980-DD96-7544-9BE5-BC88D47DDF38}" type="pres">
      <dgm:prSet presAssocID="{0CB1AFA9-0318-D94E-90AD-BB73B670B2CA}" presName="hierRoot1" presStyleCnt="0">
        <dgm:presLayoutVars>
          <dgm:hierBranch val="init"/>
        </dgm:presLayoutVars>
      </dgm:prSet>
      <dgm:spPr/>
    </dgm:pt>
    <dgm:pt modelId="{00BD79B9-F5EC-2F49-A8BC-A9500F8A05E4}" type="pres">
      <dgm:prSet presAssocID="{0CB1AFA9-0318-D94E-90AD-BB73B670B2CA}" presName="rootComposite1" presStyleCnt="0"/>
      <dgm:spPr/>
    </dgm:pt>
    <dgm:pt modelId="{A9E9A5FB-A11E-6A48-8EF6-281ECD415B1F}" type="pres">
      <dgm:prSet presAssocID="{0CB1AFA9-0318-D94E-90AD-BB73B670B2CA}" presName="rootText1" presStyleLbl="node0" presStyleIdx="0" presStyleCnt="3" custLinFactNeighborX="10631" custLinFactNeighborY="5590">
        <dgm:presLayoutVars>
          <dgm:chPref val="3"/>
        </dgm:presLayoutVars>
      </dgm:prSet>
      <dgm:spPr>
        <a:prstGeom prst="rect">
          <a:avLst/>
        </a:prstGeom>
      </dgm:spPr>
    </dgm:pt>
    <dgm:pt modelId="{5FADE880-2FB7-F640-A07F-6881508097F6}" type="pres">
      <dgm:prSet presAssocID="{0CB1AFA9-0318-D94E-90AD-BB73B670B2CA}" presName="rootConnector1" presStyleLbl="node1" presStyleIdx="0" presStyleCnt="0"/>
      <dgm:spPr/>
    </dgm:pt>
    <dgm:pt modelId="{9E28EE85-591D-5B41-88D9-3F788B95BF0E}" type="pres">
      <dgm:prSet presAssocID="{0CB1AFA9-0318-D94E-90AD-BB73B670B2CA}" presName="hierChild2" presStyleCnt="0"/>
      <dgm:spPr/>
    </dgm:pt>
    <dgm:pt modelId="{ACBE73E7-E94F-5A44-BF15-EA49703C59DE}" type="pres">
      <dgm:prSet presAssocID="{D38D84E2-A342-2649-AB65-D127CC453476}" presName="Name37" presStyleLbl="parChTrans1D2" presStyleIdx="0" presStyleCnt="3"/>
      <dgm:spPr/>
    </dgm:pt>
    <dgm:pt modelId="{FEE31803-71D4-8E43-A44B-E4CBBE478154}" type="pres">
      <dgm:prSet presAssocID="{506032F3-AC13-2943-B545-ED64D95C27D7}" presName="hierRoot2" presStyleCnt="0">
        <dgm:presLayoutVars>
          <dgm:hierBranch val="init"/>
        </dgm:presLayoutVars>
      </dgm:prSet>
      <dgm:spPr/>
    </dgm:pt>
    <dgm:pt modelId="{FC0D269E-5D3C-A448-A479-2B6B78800E26}" type="pres">
      <dgm:prSet presAssocID="{506032F3-AC13-2943-B545-ED64D95C27D7}" presName="rootComposite" presStyleCnt="0"/>
      <dgm:spPr/>
    </dgm:pt>
    <dgm:pt modelId="{BD2CA27A-98F3-E546-A196-A34617561418}" type="pres">
      <dgm:prSet presAssocID="{506032F3-AC13-2943-B545-ED64D95C27D7}" presName="rootText" presStyleLbl="node2" presStyleIdx="0" presStyleCnt="3" custScaleX="99676" custScaleY="116926" custLinFactNeighborX="10501" custLinFactNeighborY="-7910">
        <dgm:presLayoutVars>
          <dgm:chPref val="3"/>
        </dgm:presLayoutVars>
      </dgm:prSet>
      <dgm:spPr/>
    </dgm:pt>
    <dgm:pt modelId="{6B510A57-F27A-2145-BD2F-81ED3FE19344}" type="pres">
      <dgm:prSet presAssocID="{506032F3-AC13-2943-B545-ED64D95C27D7}" presName="rootConnector" presStyleLbl="node2" presStyleIdx="0" presStyleCnt="3"/>
      <dgm:spPr/>
    </dgm:pt>
    <dgm:pt modelId="{16C0EB5F-1CE3-5C4A-82B4-E3BDC570B837}" type="pres">
      <dgm:prSet presAssocID="{506032F3-AC13-2943-B545-ED64D95C27D7}" presName="hierChild4" presStyleCnt="0"/>
      <dgm:spPr/>
    </dgm:pt>
    <dgm:pt modelId="{EA24AE6F-C2C6-7F41-B8CE-76CC52C96615}" type="pres">
      <dgm:prSet presAssocID="{506032F3-AC13-2943-B545-ED64D95C27D7}" presName="hierChild5" presStyleCnt="0"/>
      <dgm:spPr/>
    </dgm:pt>
    <dgm:pt modelId="{D7098C8B-0C2B-0A43-8076-8FC10A9E8951}" type="pres">
      <dgm:prSet presAssocID="{0CB1AFA9-0318-D94E-90AD-BB73B670B2CA}" presName="hierChild3" presStyleCnt="0"/>
      <dgm:spPr/>
    </dgm:pt>
    <dgm:pt modelId="{CFFF9567-DDBA-B84D-A86B-F3ED51CBEE39}" type="pres">
      <dgm:prSet presAssocID="{D2F1FCC0-C9BD-324B-8746-C2735C6D4C53}" presName="hierRoot1" presStyleCnt="0">
        <dgm:presLayoutVars>
          <dgm:hierBranch val="init"/>
        </dgm:presLayoutVars>
      </dgm:prSet>
      <dgm:spPr/>
    </dgm:pt>
    <dgm:pt modelId="{3E5C1BCA-C47F-0E4C-B7CF-D6EAE4723DBB}" type="pres">
      <dgm:prSet presAssocID="{D2F1FCC0-C9BD-324B-8746-C2735C6D4C53}" presName="rootComposite1" presStyleCnt="0"/>
      <dgm:spPr/>
    </dgm:pt>
    <dgm:pt modelId="{F0FBC273-8AB3-6747-9EF4-57FB9976C4C1}" type="pres">
      <dgm:prSet presAssocID="{D2F1FCC0-C9BD-324B-8746-C2735C6D4C53}" presName="rootText1" presStyleLbl="node0" presStyleIdx="1" presStyleCnt="3" custLinFactNeighborX="794" custLinFactNeighborY="4746">
        <dgm:presLayoutVars>
          <dgm:chPref val="3"/>
        </dgm:presLayoutVars>
      </dgm:prSet>
      <dgm:spPr>
        <a:prstGeom prst="rect">
          <a:avLst/>
        </a:prstGeom>
      </dgm:spPr>
    </dgm:pt>
    <dgm:pt modelId="{097DA0F8-2070-994E-B91E-A8C329E47E23}" type="pres">
      <dgm:prSet presAssocID="{D2F1FCC0-C9BD-324B-8746-C2735C6D4C53}" presName="rootConnector1" presStyleLbl="node1" presStyleIdx="0" presStyleCnt="0"/>
      <dgm:spPr/>
    </dgm:pt>
    <dgm:pt modelId="{138C2BB1-145C-B846-97AB-47BD2BE84BEB}" type="pres">
      <dgm:prSet presAssocID="{D2F1FCC0-C9BD-324B-8746-C2735C6D4C53}" presName="hierChild2" presStyleCnt="0"/>
      <dgm:spPr/>
    </dgm:pt>
    <dgm:pt modelId="{4AF70C29-48FB-D643-8555-458E97991DD7}" type="pres">
      <dgm:prSet presAssocID="{572CFD62-E72A-D240-9976-C8CFEDE1D93F}" presName="Name37" presStyleLbl="parChTrans1D2" presStyleIdx="1" presStyleCnt="3"/>
      <dgm:spPr/>
    </dgm:pt>
    <dgm:pt modelId="{7113DB11-CD62-8F48-932E-FC312F4C79F7}" type="pres">
      <dgm:prSet presAssocID="{B8EF59B8-07F9-7A46-9A3F-046378DD541D}" presName="hierRoot2" presStyleCnt="0">
        <dgm:presLayoutVars>
          <dgm:hierBranch val="init"/>
        </dgm:presLayoutVars>
      </dgm:prSet>
      <dgm:spPr/>
    </dgm:pt>
    <dgm:pt modelId="{84AE2037-2E94-4B40-B0BB-D92863F1C903}" type="pres">
      <dgm:prSet presAssocID="{B8EF59B8-07F9-7A46-9A3F-046378DD541D}" presName="rootComposite" presStyleCnt="0"/>
      <dgm:spPr/>
    </dgm:pt>
    <dgm:pt modelId="{2BB852CD-569E-BF45-861F-C1D7456DFC13}" type="pres">
      <dgm:prSet presAssocID="{B8EF59B8-07F9-7A46-9A3F-046378DD541D}" presName="rootText" presStyleLbl="node2" presStyleIdx="1" presStyleCnt="3" custScaleX="99731" custScaleY="116926" custLinFactNeighborX="794" custLinFactNeighborY="-7910">
        <dgm:presLayoutVars>
          <dgm:chPref val="3"/>
        </dgm:presLayoutVars>
      </dgm:prSet>
      <dgm:spPr/>
    </dgm:pt>
    <dgm:pt modelId="{2C45FADB-564F-B64A-8AFF-1EBA21663508}" type="pres">
      <dgm:prSet presAssocID="{B8EF59B8-07F9-7A46-9A3F-046378DD541D}" presName="rootConnector" presStyleLbl="node2" presStyleIdx="1" presStyleCnt="3"/>
      <dgm:spPr/>
    </dgm:pt>
    <dgm:pt modelId="{4FB05219-6BB2-0B41-80FF-523139AE669D}" type="pres">
      <dgm:prSet presAssocID="{B8EF59B8-07F9-7A46-9A3F-046378DD541D}" presName="hierChild4" presStyleCnt="0"/>
      <dgm:spPr/>
    </dgm:pt>
    <dgm:pt modelId="{4F080A50-0020-EB4B-906A-9D09F8C9F0F4}" type="pres">
      <dgm:prSet presAssocID="{B8EF59B8-07F9-7A46-9A3F-046378DD541D}" presName="hierChild5" presStyleCnt="0"/>
      <dgm:spPr/>
    </dgm:pt>
    <dgm:pt modelId="{D3A91B71-B530-C14F-978A-AD1E4AEF64B2}" type="pres">
      <dgm:prSet presAssocID="{D2F1FCC0-C9BD-324B-8746-C2735C6D4C53}" presName="hierChild3" presStyleCnt="0"/>
      <dgm:spPr/>
    </dgm:pt>
    <dgm:pt modelId="{CFBBD361-FBDF-6D43-9B6D-D2F00D7B7D09}" type="pres">
      <dgm:prSet presAssocID="{6A5F2345-53E9-8F4E-A557-83ABE85C830E}" presName="hierRoot1" presStyleCnt="0">
        <dgm:presLayoutVars>
          <dgm:hierBranch val="init"/>
        </dgm:presLayoutVars>
      </dgm:prSet>
      <dgm:spPr/>
    </dgm:pt>
    <dgm:pt modelId="{D3E7D6E4-3303-E046-9DD9-DC2F858B53C1}" type="pres">
      <dgm:prSet presAssocID="{6A5F2345-53E9-8F4E-A557-83ABE85C830E}" presName="rootComposite1" presStyleCnt="0"/>
      <dgm:spPr/>
    </dgm:pt>
    <dgm:pt modelId="{9A6832A6-20F4-4348-BD56-E14062385C9A}" type="pres">
      <dgm:prSet presAssocID="{6A5F2345-53E9-8F4E-A557-83ABE85C830E}" presName="rootText1" presStyleLbl="node0" presStyleIdx="2" presStyleCnt="3" custLinFactNeighborX="-9094" custLinFactNeighborY="4746">
        <dgm:presLayoutVars>
          <dgm:chPref val="3"/>
        </dgm:presLayoutVars>
      </dgm:prSet>
      <dgm:spPr/>
    </dgm:pt>
    <dgm:pt modelId="{E6439244-6672-8443-8449-2B9E15B5D0AA}" type="pres">
      <dgm:prSet presAssocID="{6A5F2345-53E9-8F4E-A557-83ABE85C830E}" presName="rootConnector1" presStyleLbl="node1" presStyleIdx="0" presStyleCnt="0"/>
      <dgm:spPr/>
    </dgm:pt>
    <dgm:pt modelId="{7CE66C55-0D58-924D-B144-34F50F4E9ECB}" type="pres">
      <dgm:prSet presAssocID="{6A5F2345-53E9-8F4E-A557-83ABE85C830E}" presName="hierChild2" presStyleCnt="0"/>
      <dgm:spPr/>
    </dgm:pt>
    <dgm:pt modelId="{B6F315E1-4A4A-D343-B7F4-8EB12889C715}" type="pres">
      <dgm:prSet presAssocID="{5E7696C9-F204-2E41-BA09-B2D9ABBB6B33}" presName="Name37" presStyleLbl="parChTrans1D2" presStyleIdx="2" presStyleCnt="3"/>
      <dgm:spPr/>
    </dgm:pt>
    <dgm:pt modelId="{F7AE22DF-0624-0F45-92F2-90E5317C5B77}" type="pres">
      <dgm:prSet presAssocID="{CA6C648A-4D49-0249-85D4-9E6B838F6B5A}" presName="hierRoot2" presStyleCnt="0">
        <dgm:presLayoutVars>
          <dgm:hierBranch val="init"/>
        </dgm:presLayoutVars>
      </dgm:prSet>
      <dgm:spPr/>
    </dgm:pt>
    <dgm:pt modelId="{F5DB82D6-8399-7342-81F7-6B4737DFB93B}" type="pres">
      <dgm:prSet presAssocID="{CA6C648A-4D49-0249-85D4-9E6B838F6B5A}" presName="rootComposite" presStyleCnt="0"/>
      <dgm:spPr/>
    </dgm:pt>
    <dgm:pt modelId="{D8B8EED5-870C-8C49-9033-C303F167CF67}" type="pres">
      <dgm:prSet presAssocID="{CA6C648A-4D49-0249-85D4-9E6B838F6B5A}" presName="rootText" presStyleLbl="node2" presStyleIdx="2" presStyleCnt="3" custScaleX="99731" custScaleY="116926" custLinFactNeighborX="-9094" custLinFactNeighborY="-7910">
        <dgm:presLayoutVars>
          <dgm:chPref val="3"/>
        </dgm:presLayoutVars>
      </dgm:prSet>
      <dgm:spPr/>
    </dgm:pt>
    <dgm:pt modelId="{26A85CFA-1C2B-C44A-98F5-F6BC856C0808}" type="pres">
      <dgm:prSet presAssocID="{CA6C648A-4D49-0249-85D4-9E6B838F6B5A}" presName="rootConnector" presStyleLbl="node2" presStyleIdx="2" presStyleCnt="3"/>
      <dgm:spPr/>
    </dgm:pt>
    <dgm:pt modelId="{E36688A3-D0E8-8344-AD02-F866FA8B72D6}" type="pres">
      <dgm:prSet presAssocID="{CA6C648A-4D49-0249-85D4-9E6B838F6B5A}" presName="hierChild4" presStyleCnt="0"/>
      <dgm:spPr/>
    </dgm:pt>
    <dgm:pt modelId="{D1F8AB14-B5CE-E049-9C28-DA3CA9E7CED8}" type="pres">
      <dgm:prSet presAssocID="{CA6C648A-4D49-0249-85D4-9E6B838F6B5A}" presName="hierChild5" presStyleCnt="0"/>
      <dgm:spPr/>
    </dgm:pt>
    <dgm:pt modelId="{6A684ED8-979C-DE4F-8F69-384197A63CAC}" type="pres">
      <dgm:prSet presAssocID="{6A5F2345-53E9-8F4E-A557-83ABE85C830E}" presName="hierChild3" presStyleCnt="0"/>
      <dgm:spPr/>
    </dgm:pt>
  </dgm:ptLst>
  <dgm:cxnLst>
    <dgm:cxn modelId="{6AC5D03E-746C-AE40-AEC6-CC6E33706DD3}" type="presOf" srcId="{CA6C648A-4D49-0249-85D4-9E6B838F6B5A}" destId="{26A85CFA-1C2B-C44A-98F5-F6BC856C0808}" srcOrd="1" destOrd="0" presId="urn:microsoft.com/office/officeart/2005/8/layout/orgChart1"/>
    <dgm:cxn modelId="{13CD083F-DF17-984B-B084-B913010545C3}" type="presOf" srcId="{572CFD62-E72A-D240-9976-C8CFEDE1D93F}" destId="{4AF70C29-48FB-D643-8555-458E97991DD7}" srcOrd="0" destOrd="0" presId="urn:microsoft.com/office/officeart/2005/8/layout/orgChart1"/>
    <dgm:cxn modelId="{4502BA5F-0E5C-4448-B590-434566965860}" type="presOf" srcId="{B8EF59B8-07F9-7A46-9A3F-046378DD541D}" destId="{2BB852CD-569E-BF45-861F-C1D7456DFC13}" srcOrd="0" destOrd="0" presId="urn:microsoft.com/office/officeart/2005/8/layout/orgChart1"/>
    <dgm:cxn modelId="{1DB8D669-7656-F14F-B96D-A71CDF09C889}" type="presOf" srcId="{0CB1AFA9-0318-D94E-90AD-BB73B670B2CA}" destId="{A9E9A5FB-A11E-6A48-8EF6-281ECD415B1F}" srcOrd="0" destOrd="0" presId="urn:microsoft.com/office/officeart/2005/8/layout/orgChart1"/>
    <dgm:cxn modelId="{F6405B53-FA3B-0E43-B85E-500FDE02FE90}" srcId="{6A5F2345-53E9-8F4E-A557-83ABE85C830E}" destId="{CA6C648A-4D49-0249-85D4-9E6B838F6B5A}" srcOrd="0" destOrd="0" parTransId="{5E7696C9-F204-2E41-BA09-B2D9ABBB6B33}" sibTransId="{8B25EE34-4BCB-AA43-AC5B-1ECE308FD36C}"/>
    <dgm:cxn modelId="{F430B15A-ACFF-2C4E-9AC4-B4CF7A7AED52}" srcId="{920A865C-79E8-BB4F-8B61-395DFDB4DDA4}" destId="{0CB1AFA9-0318-D94E-90AD-BB73B670B2CA}" srcOrd="0" destOrd="0" parTransId="{B4BE3E46-2C1F-A145-9160-A7CDED6BEFDF}" sibTransId="{A2D9D125-EE0A-E545-8B2B-A531BDE39E4E}"/>
    <dgm:cxn modelId="{F54D367D-BD05-E14F-95F3-4B6E5755FE2A}" srcId="{920A865C-79E8-BB4F-8B61-395DFDB4DDA4}" destId="{6A5F2345-53E9-8F4E-A557-83ABE85C830E}" srcOrd="2" destOrd="0" parTransId="{11B334F2-1804-FD4E-9537-B3DC59640B4B}" sibTransId="{B03ED7D5-3BF3-8943-A0D0-35E2C6CA2836}"/>
    <dgm:cxn modelId="{0D530E80-524E-3644-8827-FC0866AB6A22}" type="presOf" srcId="{B8EF59B8-07F9-7A46-9A3F-046378DD541D}" destId="{2C45FADB-564F-B64A-8AFF-1EBA21663508}" srcOrd="1" destOrd="0" presId="urn:microsoft.com/office/officeart/2005/8/layout/orgChart1"/>
    <dgm:cxn modelId="{8BF78194-5F7E-4C46-BAEE-FBE6A9575638}" type="presOf" srcId="{D38D84E2-A342-2649-AB65-D127CC453476}" destId="{ACBE73E7-E94F-5A44-BF15-EA49703C59DE}" srcOrd="0" destOrd="0" presId="urn:microsoft.com/office/officeart/2005/8/layout/orgChart1"/>
    <dgm:cxn modelId="{01E71698-FC7F-1D42-BBDD-046D4FFE9C12}" type="presOf" srcId="{920A865C-79E8-BB4F-8B61-395DFDB4DDA4}" destId="{9F9B01EF-4FFA-F44B-B4B4-F1EFBB2B1AAD}" srcOrd="0" destOrd="0" presId="urn:microsoft.com/office/officeart/2005/8/layout/orgChart1"/>
    <dgm:cxn modelId="{5FD929A3-96B4-3C49-96A4-01E654B752C9}" type="presOf" srcId="{6A5F2345-53E9-8F4E-A557-83ABE85C830E}" destId="{E6439244-6672-8443-8449-2B9E15B5D0AA}" srcOrd="1" destOrd="0" presId="urn:microsoft.com/office/officeart/2005/8/layout/orgChart1"/>
    <dgm:cxn modelId="{3493CEB1-0935-DE4D-A824-CA878CDE60A5}" srcId="{D2F1FCC0-C9BD-324B-8746-C2735C6D4C53}" destId="{B8EF59B8-07F9-7A46-9A3F-046378DD541D}" srcOrd="0" destOrd="0" parTransId="{572CFD62-E72A-D240-9976-C8CFEDE1D93F}" sibTransId="{D97B4137-9C20-834D-8DAD-D85399058C1F}"/>
    <dgm:cxn modelId="{EC8606B2-78C9-BA4E-9821-EB3291595E18}" type="presOf" srcId="{506032F3-AC13-2943-B545-ED64D95C27D7}" destId="{BD2CA27A-98F3-E546-A196-A34617561418}" srcOrd="0" destOrd="0" presId="urn:microsoft.com/office/officeart/2005/8/layout/orgChart1"/>
    <dgm:cxn modelId="{9732F5B7-C36B-C24B-9188-6A2EA0082D8C}" type="presOf" srcId="{6A5F2345-53E9-8F4E-A557-83ABE85C830E}" destId="{9A6832A6-20F4-4348-BD56-E14062385C9A}" srcOrd="0" destOrd="0" presId="urn:microsoft.com/office/officeart/2005/8/layout/orgChart1"/>
    <dgm:cxn modelId="{BF7E8BC8-43D7-3647-BF31-805635A5179E}" type="presOf" srcId="{506032F3-AC13-2943-B545-ED64D95C27D7}" destId="{6B510A57-F27A-2145-BD2F-81ED3FE19344}" srcOrd="1" destOrd="0" presId="urn:microsoft.com/office/officeart/2005/8/layout/orgChart1"/>
    <dgm:cxn modelId="{7237BDCB-AC55-6A48-98BE-95019F0B94FE}" type="presOf" srcId="{0CB1AFA9-0318-D94E-90AD-BB73B670B2CA}" destId="{5FADE880-2FB7-F640-A07F-6881508097F6}" srcOrd="1" destOrd="0" presId="urn:microsoft.com/office/officeart/2005/8/layout/orgChart1"/>
    <dgm:cxn modelId="{4B90DCCD-66BB-E44F-BBB7-62DA79A37C42}" type="presOf" srcId="{D2F1FCC0-C9BD-324B-8746-C2735C6D4C53}" destId="{097DA0F8-2070-994E-B91E-A8C329E47E23}" srcOrd="1" destOrd="0" presId="urn:microsoft.com/office/officeart/2005/8/layout/orgChart1"/>
    <dgm:cxn modelId="{98E8B9D0-E49C-DA4D-99F0-25BF25350297}" srcId="{920A865C-79E8-BB4F-8B61-395DFDB4DDA4}" destId="{D2F1FCC0-C9BD-324B-8746-C2735C6D4C53}" srcOrd="1" destOrd="0" parTransId="{AC11DEDC-18E4-2D4B-8706-04137EB182E5}" sibTransId="{178714FB-7A90-6E4A-90F7-860EF0B742EB}"/>
    <dgm:cxn modelId="{417B14D1-D596-A046-A2D5-31E86566F716}" type="presOf" srcId="{D2F1FCC0-C9BD-324B-8746-C2735C6D4C53}" destId="{F0FBC273-8AB3-6747-9EF4-57FB9976C4C1}" srcOrd="0" destOrd="0" presId="urn:microsoft.com/office/officeart/2005/8/layout/orgChart1"/>
    <dgm:cxn modelId="{BF1870E8-BAEC-1742-9968-882E53C11057}" type="presOf" srcId="{5E7696C9-F204-2E41-BA09-B2D9ABBB6B33}" destId="{B6F315E1-4A4A-D343-B7F4-8EB12889C715}" srcOrd="0" destOrd="0" presId="urn:microsoft.com/office/officeart/2005/8/layout/orgChart1"/>
    <dgm:cxn modelId="{CE6524FA-8A98-EC46-8680-0B9A2331BDEC}" srcId="{0CB1AFA9-0318-D94E-90AD-BB73B670B2CA}" destId="{506032F3-AC13-2943-B545-ED64D95C27D7}" srcOrd="0" destOrd="0" parTransId="{D38D84E2-A342-2649-AB65-D127CC453476}" sibTransId="{13CBE18E-B6A8-E641-85EF-F82042B4CAA2}"/>
    <dgm:cxn modelId="{01AA6EFF-0210-C04E-9D72-93C4C899AF0C}" type="presOf" srcId="{CA6C648A-4D49-0249-85D4-9E6B838F6B5A}" destId="{D8B8EED5-870C-8C49-9033-C303F167CF67}" srcOrd="0" destOrd="0" presId="urn:microsoft.com/office/officeart/2005/8/layout/orgChart1"/>
    <dgm:cxn modelId="{7B65636F-E2F5-BB45-B07F-B9A177AD000F}" type="presParOf" srcId="{9F9B01EF-4FFA-F44B-B4B4-F1EFBB2B1AAD}" destId="{66EA0980-DD96-7544-9BE5-BC88D47DDF38}" srcOrd="0" destOrd="0" presId="urn:microsoft.com/office/officeart/2005/8/layout/orgChart1"/>
    <dgm:cxn modelId="{D9E1A3A3-E45F-1B4E-A9CB-5C7DE032AC01}" type="presParOf" srcId="{66EA0980-DD96-7544-9BE5-BC88D47DDF38}" destId="{00BD79B9-F5EC-2F49-A8BC-A9500F8A05E4}" srcOrd="0" destOrd="0" presId="urn:microsoft.com/office/officeart/2005/8/layout/orgChart1"/>
    <dgm:cxn modelId="{D1E72EFC-303E-5842-A6D8-F9E510945E99}" type="presParOf" srcId="{00BD79B9-F5EC-2F49-A8BC-A9500F8A05E4}" destId="{A9E9A5FB-A11E-6A48-8EF6-281ECD415B1F}" srcOrd="0" destOrd="0" presId="urn:microsoft.com/office/officeart/2005/8/layout/orgChart1"/>
    <dgm:cxn modelId="{0EE55610-8E60-9442-AA9D-3ED05156261C}" type="presParOf" srcId="{00BD79B9-F5EC-2F49-A8BC-A9500F8A05E4}" destId="{5FADE880-2FB7-F640-A07F-6881508097F6}" srcOrd="1" destOrd="0" presId="urn:microsoft.com/office/officeart/2005/8/layout/orgChart1"/>
    <dgm:cxn modelId="{612F6702-83C5-3646-AA74-57D4DD43E9FB}" type="presParOf" srcId="{66EA0980-DD96-7544-9BE5-BC88D47DDF38}" destId="{9E28EE85-591D-5B41-88D9-3F788B95BF0E}" srcOrd="1" destOrd="0" presId="urn:microsoft.com/office/officeart/2005/8/layout/orgChart1"/>
    <dgm:cxn modelId="{A6F64C6C-7335-854C-B265-9727E45E4511}" type="presParOf" srcId="{9E28EE85-591D-5B41-88D9-3F788B95BF0E}" destId="{ACBE73E7-E94F-5A44-BF15-EA49703C59DE}" srcOrd="0" destOrd="0" presId="urn:microsoft.com/office/officeart/2005/8/layout/orgChart1"/>
    <dgm:cxn modelId="{FE4B8380-93D9-8E45-A8C5-F79B20A1FA0E}" type="presParOf" srcId="{9E28EE85-591D-5B41-88D9-3F788B95BF0E}" destId="{FEE31803-71D4-8E43-A44B-E4CBBE478154}" srcOrd="1" destOrd="0" presId="urn:microsoft.com/office/officeart/2005/8/layout/orgChart1"/>
    <dgm:cxn modelId="{AA170E1A-76FB-7042-8134-01AB9B4C6D39}" type="presParOf" srcId="{FEE31803-71D4-8E43-A44B-E4CBBE478154}" destId="{FC0D269E-5D3C-A448-A479-2B6B78800E26}" srcOrd="0" destOrd="0" presId="urn:microsoft.com/office/officeart/2005/8/layout/orgChart1"/>
    <dgm:cxn modelId="{FB2ED08C-D95B-E945-8923-727815923D8F}" type="presParOf" srcId="{FC0D269E-5D3C-A448-A479-2B6B78800E26}" destId="{BD2CA27A-98F3-E546-A196-A34617561418}" srcOrd="0" destOrd="0" presId="urn:microsoft.com/office/officeart/2005/8/layout/orgChart1"/>
    <dgm:cxn modelId="{8DCF9643-18EA-F74E-A75F-0F602C5E09E1}" type="presParOf" srcId="{FC0D269E-5D3C-A448-A479-2B6B78800E26}" destId="{6B510A57-F27A-2145-BD2F-81ED3FE19344}" srcOrd="1" destOrd="0" presId="urn:microsoft.com/office/officeart/2005/8/layout/orgChart1"/>
    <dgm:cxn modelId="{372AE180-33CD-5842-A70E-ACD6B9F73BC0}" type="presParOf" srcId="{FEE31803-71D4-8E43-A44B-E4CBBE478154}" destId="{16C0EB5F-1CE3-5C4A-82B4-E3BDC570B837}" srcOrd="1" destOrd="0" presId="urn:microsoft.com/office/officeart/2005/8/layout/orgChart1"/>
    <dgm:cxn modelId="{A3DC1F48-D3C6-4D42-8CE8-3B72BE9FE304}" type="presParOf" srcId="{FEE31803-71D4-8E43-A44B-E4CBBE478154}" destId="{EA24AE6F-C2C6-7F41-B8CE-76CC52C96615}" srcOrd="2" destOrd="0" presId="urn:microsoft.com/office/officeart/2005/8/layout/orgChart1"/>
    <dgm:cxn modelId="{2F75C806-8964-D447-8F91-407725D28EC9}" type="presParOf" srcId="{66EA0980-DD96-7544-9BE5-BC88D47DDF38}" destId="{D7098C8B-0C2B-0A43-8076-8FC10A9E8951}" srcOrd="2" destOrd="0" presId="urn:microsoft.com/office/officeart/2005/8/layout/orgChart1"/>
    <dgm:cxn modelId="{5CDB466B-C2F8-0E44-8622-D0A83ABDC6A9}" type="presParOf" srcId="{9F9B01EF-4FFA-F44B-B4B4-F1EFBB2B1AAD}" destId="{CFFF9567-DDBA-B84D-A86B-F3ED51CBEE39}" srcOrd="1" destOrd="0" presId="urn:microsoft.com/office/officeart/2005/8/layout/orgChart1"/>
    <dgm:cxn modelId="{74BA16E7-CF0E-4A49-ADDE-EC4203A092D4}" type="presParOf" srcId="{CFFF9567-DDBA-B84D-A86B-F3ED51CBEE39}" destId="{3E5C1BCA-C47F-0E4C-B7CF-D6EAE4723DBB}" srcOrd="0" destOrd="0" presId="urn:microsoft.com/office/officeart/2005/8/layout/orgChart1"/>
    <dgm:cxn modelId="{838ED5D9-6E80-0246-B69B-535C23232F19}" type="presParOf" srcId="{3E5C1BCA-C47F-0E4C-B7CF-D6EAE4723DBB}" destId="{F0FBC273-8AB3-6747-9EF4-57FB9976C4C1}" srcOrd="0" destOrd="0" presId="urn:microsoft.com/office/officeart/2005/8/layout/orgChart1"/>
    <dgm:cxn modelId="{61D13DD7-A1DE-2349-ABC4-BAE2611134CE}" type="presParOf" srcId="{3E5C1BCA-C47F-0E4C-B7CF-D6EAE4723DBB}" destId="{097DA0F8-2070-994E-B91E-A8C329E47E23}" srcOrd="1" destOrd="0" presId="urn:microsoft.com/office/officeart/2005/8/layout/orgChart1"/>
    <dgm:cxn modelId="{AB15D7E1-E0F7-2049-BAD4-F7E857E63B1F}" type="presParOf" srcId="{CFFF9567-DDBA-B84D-A86B-F3ED51CBEE39}" destId="{138C2BB1-145C-B846-97AB-47BD2BE84BEB}" srcOrd="1" destOrd="0" presId="urn:microsoft.com/office/officeart/2005/8/layout/orgChart1"/>
    <dgm:cxn modelId="{9D8C6A28-319B-1443-A6DD-666699CDD72C}" type="presParOf" srcId="{138C2BB1-145C-B846-97AB-47BD2BE84BEB}" destId="{4AF70C29-48FB-D643-8555-458E97991DD7}" srcOrd="0" destOrd="0" presId="urn:microsoft.com/office/officeart/2005/8/layout/orgChart1"/>
    <dgm:cxn modelId="{893542BC-555B-8B46-A672-A1E50BCFE0EC}" type="presParOf" srcId="{138C2BB1-145C-B846-97AB-47BD2BE84BEB}" destId="{7113DB11-CD62-8F48-932E-FC312F4C79F7}" srcOrd="1" destOrd="0" presId="urn:microsoft.com/office/officeart/2005/8/layout/orgChart1"/>
    <dgm:cxn modelId="{5A46C77D-D22C-7F45-B9F6-BD04ABA880CD}" type="presParOf" srcId="{7113DB11-CD62-8F48-932E-FC312F4C79F7}" destId="{84AE2037-2E94-4B40-B0BB-D92863F1C903}" srcOrd="0" destOrd="0" presId="urn:microsoft.com/office/officeart/2005/8/layout/orgChart1"/>
    <dgm:cxn modelId="{9B2FFC9D-BAE2-FE4B-91AB-A3EF5C386D30}" type="presParOf" srcId="{84AE2037-2E94-4B40-B0BB-D92863F1C903}" destId="{2BB852CD-569E-BF45-861F-C1D7456DFC13}" srcOrd="0" destOrd="0" presId="urn:microsoft.com/office/officeart/2005/8/layout/orgChart1"/>
    <dgm:cxn modelId="{3A010574-FC7B-BE4B-B8F4-87ED1703324C}" type="presParOf" srcId="{84AE2037-2E94-4B40-B0BB-D92863F1C903}" destId="{2C45FADB-564F-B64A-8AFF-1EBA21663508}" srcOrd="1" destOrd="0" presId="urn:microsoft.com/office/officeart/2005/8/layout/orgChart1"/>
    <dgm:cxn modelId="{ACB96048-D51C-D443-BFF1-8865F351F4AD}" type="presParOf" srcId="{7113DB11-CD62-8F48-932E-FC312F4C79F7}" destId="{4FB05219-6BB2-0B41-80FF-523139AE669D}" srcOrd="1" destOrd="0" presId="urn:microsoft.com/office/officeart/2005/8/layout/orgChart1"/>
    <dgm:cxn modelId="{57F54D4C-D386-2549-9EA7-72A8871A5CEC}" type="presParOf" srcId="{7113DB11-CD62-8F48-932E-FC312F4C79F7}" destId="{4F080A50-0020-EB4B-906A-9D09F8C9F0F4}" srcOrd="2" destOrd="0" presId="urn:microsoft.com/office/officeart/2005/8/layout/orgChart1"/>
    <dgm:cxn modelId="{CBC2F31E-3FFB-3545-A568-59B3118777C4}" type="presParOf" srcId="{CFFF9567-DDBA-B84D-A86B-F3ED51CBEE39}" destId="{D3A91B71-B530-C14F-978A-AD1E4AEF64B2}" srcOrd="2" destOrd="0" presId="urn:microsoft.com/office/officeart/2005/8/layout/orgChart1"/>
    <dgm:cxn modelId="{CAF95E3D-91CD-D749-9742-B90573F34E8A}" type="presParOf" srcId="{9F9B01EF-4FFA-F44B-B4B4-F1EFBB2B1AAD}" destId="{CFBBD361-FBDF-6D43-9B6D-D2F00D7B7D09}" srcOrd="2" destOrd="0" presId="urn:microsoft.com/office/officeart/2005/8/layout/orgChart1"/>
    <dgm:cxn modelId="{4C9EE970-A25E-2F4B-95FE-649A27685453}" type="presParOf" srcId="{CFBBD361-FBDF-6D43-9B6D-D2F00D7B7D09}" destId="{D3E7D6E4-3303-E046-9DD9-DC2F858B53C1}" srcOrd="0" destOrd="0" presId="urn:microsoft.com/office/officeart/2005/8/layout/orgChart1"/>
    <dgm:cxn modelId="{038AA51B-7E14-6A49-9346-19663BE2A1F8}" type="presParOf" srcId="{D3E7D6E4-3303-E046-9DD9-DC2F858B53C1}" destId="{9A6832A6-20F4-4348-BD56-E14062385C9A}" srcOrd="0" destOrd="0" presId="urn:microsoft.com/office/officeart/2005/8/layout/orgChart1"/>
    <dgm:cxn modelId="{55B0A0C3-745C-1B4E-A140-DF5E5FB22431}" type="presParOf" srcId="{D3E7D6E4-3303-E046-9DD9-DC2F858B53C1}" destId="{E6439244-6672-8443-8449-2B9E15B5D0AA}" srcOrd="1" destOrd="0" presId="urn:microsoft.com/office/officeart/2005/8/layout/orgChart1"/>
    <dgm:cxn modelId="{1548CE23-A5DD-6540-B77C-DEBA78D8A700}" type="presParOf" srcId="{CFBBD361-FBDF-6D43-9B6D-D2F00D7B7D09}" destId="{7CE66C55-0D58-924D-B144-34F50F4E9ECB}" srcOrd="1" destOrd="0" presId="urn:microsoft.com/office/officeart/2005/8/layout/orgChart1"/>
    <dgm:cxn modelId="{B15F4538-22AA-3643-9263-33852409B292}" type="presParOf" srcId="{7CE66C55-0D58-924D-B144-34F50F4E9ECB}" destId="{B6F315E1-4A4A-D343-B7F4-8EB12889C715}" srcOrd="0" destOrd="0" presId="urn:microsoft.com/office/officeart/2005/8/layout/orgChart1"/>
    <dgm:cxn modelId="{4014F07B-3FAB-F943-9DE4-F43670FD62D9}" type="presParOf" srcId="{7CE66C55-0D58-924D-B144-34F50F4E9ECB}" destId="{F7AE22DF-0624-0F45-92F2-90E5317C5B77}" srcOrd="1" destOrd="0" presId="urn:microsoft.com/office/officeart/2005/8/layout/orgChart1"/>
    <dgm:cxn modelId="{A6EC6FDC-82F8-BD4A-A550-96AECF31FB77}" type="presParOf" srcId="{F7AE22DF-0624-0F45-92F2-90E5317C5B77}" destId="{F5DB82D6-8399-7342-81F7-6B4737DFB93B}" srcOrd="0" destOrd="0" presId="urn:microsoft.com/office/officeart/2005/8/layout/orgChart1"/>
    <dgm:cxn modelId="{0D9A1662-746B-9E4D-9AD3-C523B7841FF0}" type="presParOf" srcId="{F5DB82D6-8399-7342-81F7-6B4737DFB93B}" destId="{D8B8EED5-870C-8C49-9033-C303F167CF67}" srcOrd="0" destOrd="0" presId="urn:microsoft.com/office/officeart/2005/8/layout/orgChart1"/>
    <dgm:cxn modelId="{7A3CD7DA-AA4E-A94C-9706-5BD81D5C3A17}" type="presParOf" srcId="{F5DB82D6-8399-7342-81F7-6B4737DFB93B}" destId="{26A85CFA-1C2B-C44A-98F5-F6BC856C0808}" srcOrd="1" destOrd="0" presId="urn:microsoft.com/office/officeart/2005/8/layout/orgChart1"/>
    <dgm:cxn modelId="{7717E367-C4F6-374C-BAA2-BCC7E70FA5AF}" type="presParOf" srcId="{F7AE22DF-0624-0F45-92F2-90E5317C5B77}" destId="{E36688A3-D0E8-8344-AD02-F866FA8B72D6}" srcOrd="1" destOrd="0" presId="urn:microsoft.com/office/officeart/2005/8/layout/orgChart1"/>
    <dgm:cxn modelId="{C0BF3942-3CDE-5C49-B657-220EE7C4BF0B}" type="presParOf" srcId="{F7AE22DF-0624-0F45-92F2-90E5317C5B77}" destId="{D1F8AB14-B5CE-E049-9C28-DA3CA9E7CED8}" srcOrd="2" destOrd="0" presId="urn:microsoft.com/office/officeart/2005/8/layout/orgChart1"/>
    <dgm:cxn modelId="{212779A6-354C-704A-8485-630A41AD2AB5}" type="presParOf" srcId="{CFBBD361-FBDF-6D43-9B6D-D2F00D7B7D09}" destId="{6A684ED8-979C-DE4F-8F69-384197A63CA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0A865C-79E8-BB4F-8B61-395DFDB4DDA4}" type="doc">
      <dgm:prSet loTypeId="urn:microsoft.com/office/officeart/2005/8/layout/orgChart1" loCatId="" qsTypeId="urn:microsoft.com/office/officeart/2005/8/quickstyle/simple1" qsCatId="simple" csTypeId="urn:microsoft.com/office/officeart/2005/8/colors/accent1_1" csCatId="accent1" phldr="1"/>
      <dgm:spPr/>
      <dgm:t>
        <a:bodyPr/>
        <a:lstStyle/>
        <a:p>
          <a:endParaRPr lang="en-US"/>
        </a:p>
      </dgm:t>
    </dgm:pt>
    <dgm:pt modelId="{0CB1AFA9-0318-D94E-90AD-BB73B670B2CA}">
      <dgm:prSet phldrT="[Text]" custT="1"/>
      <dgm:spPr>
        <a:ln>
          <a:solidFill>
            <a:schemeClr val="tx2"/>
          </a:solidFill>
        </a:ln>
      </dgm:spPr>
      <dgm:t>
        <a:bodyPr lIns="182880" tIns="182880" rIns="182880" bIns="182880"/>
        <a:lstStyle/>
        <a:p>
          <a:r>
            <a:rPr lang="en-US" sz="1800" dirty="0">
              <a:solidFill>
                <a:schemeClr val="accent1"/>
              </a:solidFill>
            </a:rPr>
            <a:t>Where are </a:t>
          </a:r>
          <a:br>
            <a:rPr lang="en-US" sz="1800" dirty="0">
              <a:solidFill>
                <a:schemeClr val="accent1"/>
              </a:solidFill>
            </a:rPr>
          </a:br>
          <a:r>
            <a:rPr lang="en-US" sz="1800" dirty="0">
              <a:solidFill>
                <a:schemeClr val="accent1"/>
              </a:solidFill>
            </a:rPr>
            <a:t>the Gaps?</a:t>
          </a:r>
        </a:p>
      </dgm:t>
    </dgm:pt>
    <dgm:pt modelId="{B4BE3E46-2C1F-A145-9160-A7CDED6BEFDF}" type="parTrans" cxnId="{F430B15A-ACFF-2C4E-9AC4-B4CF7A7AED52}">
      <dgm:prSet/>
      <dgm:spPr/>
      <dgm:t>
        <a:bodyPr/>
        <a:lstStyle/>
        <a:p>
          <a:endParaRPr lang="en-US"/>
        </a:p>
      </dgm:t>
    </dgm:pt>
    <dgm:pt modelId="{A2D9D125-EE0A-E545-8B2B-A531BDE39E4E}" type="sibTrans" cxnId="{F430B15A-ACFF-2C4E-9AC4-B4CF7A7AED52}">
      <dgm:prSet/>
      <dgm:spPr/>
      <dgm:t>
        <a:bodyPr/>
        <a:lstStyle/>
        <a:p>
          <a:endParaRPr lang="en-US"/>
        </a:p>
      </dgm:t>
    </dgm:pt>
    <dgm:pt modelId="{D2F1FCC0-C9BD-324B-8746-C2735C6D4C53}">
      <dgm:prSet phldrT="[Text]" custT="1"/>
      <dgm:spPr>
        <a:ln>
          <a:solidFill>
            <a:schemeClr val="tx2"/>
          </a:solidFill>
        </a:ln>
      </dgm:spPr>
      <dgm:t>
        <a:bodyPr lIns="182880" tIns="182880" rIns="182880" bIns="182880"/>
        <a:lstStyle/>
        <a:p>
          <a:r>
            <a:rPr lang="en-US" sz="1800" dirty="0">
              <a:solidFill>
                <a:schemeClr val="accent1"/>
              </a:solidFill>
            </a:rPr>
            <a:t>Steps to Address the Priorities…</a:t>
          </a:r>
        </a:p>
      </dgm:t>
    </dgm:pt>
    <dgm:pt modelId="{AC11DEDC-18E4-2D4B-8706-04137EB182E5}" type="parTrans" cxnId="{98E8B9D0-E49C-DA4D-99F0-25BF25350297}">
      <dgm:prSet/>
      <dgm:spPr/>
      <dgm:t>
        <a:bodyPr/>
        <a:lstStyle/>
        <a:p>
          <a:endParaRPr lang="en-US"/>
        </a:p>
      </dgm:t>
    </dgm:pt>
    <dgm:pt modelId="{178714FB-7A90-6E4A-90F7-860EF0B742EB}" type="sibTrans" cxnId="{98E8B9D0-E49C-DA4D-99F0-25BF25350297}">
      <dgm:prSet/>
      <dgm:spPr/>
      <dgm:t>
        <a:bodyPr/>
        <a:lstStyle/>
        <a:p>
          <a:endParaRPr lang="en-US"/>
        </a:p>
      </dgm:t>
    </dgm:pt>
    <dgm:pt modelId="{6A5F2345-53E9-8F4E-A557-83ABE85C830E}">
      <dgm:prSet custT="1"/>
      <dgm:spPr>
        <a:ln>
          <a:solidFill>
            <a:schemeClr val="tx2"/>
          </a:solidFill>
        </a:ln>
      </dgm:spPr>
      <dgm:t>
        <a:bodyPr lIns="182880" tIns="182880" rIns="182880" bIns="182880"/>
        <a:lstStyle/>
        <a:p>
          <a:pPr>
            <a:buNone/>
          </a:pPr>
          <a:r>
            <a:rPr lang="en-US" sz="1800" dirty="0">
              <a:solidFill>
                <a:schemeClr val="accent1"/>
              </a:solidFill>
            </a:rPr>
            <a:t>Quantify</a:t>
          </a:r>
          <a:br>
            <a:rPr lang="en-US" sz="1800" dirty="0">
              <a:solidFill>
                <a:schemeClr val="accent1"/>
              </a:solidFill>
            </a:rPr>
          </a:br>
          <a:r>
            <a:rPr lang="en-US" sz="1200" dirty="0">
              <a:solidFill>
                <a:schemeClr val="accent1"/>
              </a:solidFill>
            </a:rPr>
            <a:t>(Cost, Time, Quality, etc.) </a:t>
          </a:r>
        </a:p>
      </dgm:t>
    </dgm:pt>
    <dgm:pt modelId="{11B334F2-1804-FD4E-9537-B3DC59640B4B}" type="parTrans" cxnId="{F54D367D-BD05-E14F-95F3-4B6E5755FE2A}">
      <dgm:prSet/>
      <dgm:spPr/>
      <dgm:t>
        <a:bodyPr/>
        <a:lstStyle/>
        <a:p>
          <a:endParaRPr lang="en-US"/>
        </a:p>
      </dgm:t>
    </dgm:pt>
    <dgm:pt modelId="{B03ED7D5-3BF3-8943-A0D0-35E2C6CA2836}" type="sibTrans" cxnId="{F54D367D-BD05-E14F-95F3-4B6E5755FE2A}">
      <dgm:prSet/>
      <dgm:spPr/>
      <dgm:t>
        <a:bodyPr/>
        <a:lstStyle/>
        <a:p>
          <a:endParaRPr lang="en-US"/>
        </a:p>
      </dgm:t>
    </dgm:pt>
    <dgm:pt modelId="{506032F3-AC13-2943-B545-ED64D95C27D7}">
      <dgm:prSet custT="1"/>
      <dgm:spPr>
        <a:ln>
          <a:solidFill>
            <a:schemeClr val="accent1"/>
          </a:solidFill>
        </a:ln>
      </dgm:spPr>
      <dgm:t>
        <a:bodyPr lIns="182880" tIns="182880" rIns="182880" bIns="182880" anchor="t"/>
        <a:lstStyle/>
        <a:p>
          <a:pPr marL="0" algn="l">
            <a:buFont typeface="+mj-lt"/>
            <a:buNone/>
          </a:pPr>
          <a:r>
            <a:rPr lang="en-US" sz="1050" b="1" u="none" dirty="0">
              <a:solidFill>
                <a:schemeClr val="tx1"/>
              </a:solidFill>
            </a:rPr>
            <a:t>Priorities to address: </a:t>
          </a:r>
        </a:p>
        <a:p>
          <a:pPr marL="177800" indent="-168275" algn="l">
            <a:buFont typeface="+mj-lt"/>
            <a:buNone/>
            <a:tabLst/>
          </a:pPr>
          <a:r>
            <a:rPr lang="en-US" sz="1050" dirty="0">
              <a:solidFill>
                <a:schemeClr val="tx1"/>
              </a:solidFill>
            </a:rPr>
            <a:t>1.  </a:t>
          </a:r>
          <a:r>
            <a:rPr lang="en-US" sz="1050" dirty="0"/>
            <a:t>**Customized by surgeon leader</a:t>
          </a:r>
          <a:endParaRPr lang="en-US" sz="1050" dirty="0">
            <a:solidFill>
              <a:schemeClr val="tx1"/>
            </a:solidFill>
          </a:endParaRPr>
        </a:p>
      </dgm:t>
    </dgm:pt>
    <dgm:pt modelId="{D38D84E2-A342-2649-AB65-D127CC453476}" type="parTrans" cxnId="{CE6524FA-8A98-EC46-8680-0B9A2331BDEC}">
      <dgm:prSet/>
      <dgm:spPr/>
      <dgm:t>
        <a:bodyPr/>
        <a:lstStyle/>
        <a:p>
          <a:endParaRPr lang="en-US"/>
        </a:p>
      </dgm:t>
    </dgm:pt>
    <dgm:pt modelId="{13CBE18E-B6A8-E641-85EF-F82042B4CAA2}" type="sibTrans" cxnId="{CE6524FA-8A98-EC46-8680-0B9A2331BDEC}">
      <dgm:prSet/>
      <dgm:spPr/>
      <dgm:t>
        <a:bodyPr/>
        <a:lstStyle/>
        <a:p>
          <a:endParaRPr lang="en-US"/>
        </a:p>
      </dgm:t>
    </dgm:pt>
    <dgm:pt modelId="{B8EF59B8-07F9-7A46-9A3F-046378DD541D}">
      <dgm:prSet phldrT="[Text]" custT="1"/>
      <dgm:spPr>
        <a:ln>
          <a:solidFill>
            <a:schemeClr val="accent1"/>
          </a:solidFill>
        </a:ln>
      </dgm:spPr>
      <dgm:t>
        <a:bodyPr lIns="182880" tIns="182880" rIns="182880" bIns="182880" anchor="t"/>
        <a:lstStyle/>
        <a:p>
          <a:pPr marL="177800" indent="-168275" algn="l">
            <a:tabLst/>
          </a:pPr>
          <a:r>
            <a:rPr lang="en-US" sz="1050" b="1" u="none" dirty="0">
              <a:solidFill>
                <a:schemeClr val="tx1"/>
              </a:solidFill>
            </a:rPr>
            <a:t>Steps to address: </a:t>
          </a:r>
        </a:p>
        <a:p>
          <a:pPr marL="177800" indent="-168275" algn="l">
            <a:tabLst/>
          </a:pPr>
          <a:r>
            <a:rPr lang="en-US" sz="1050" dirty="0"/>
            <a:t>1.  **Customized by surgeon leader</a:t>
          </a:r>
        </a:p>
      </dgm:t>
    </dgm:pt>
    <dgm:pt modelId="{572CFD62-E72A-D240-9976-C8CFEDE1D93F}" type="parTrans" cxnId="{3493CEB1-0935-DE4D-A824-CA878CDE60A5}">
      <dgm:prSet/>
      <dgm:spPr/>
      <dgm:t>
        <a:bodyPr/>
        <a:lstStyle/>
        <a:p>
          <a:endParaRPr lang="en-US"/>
        </a:p>
      </dgm:t>
    </dgm:pt>
    <dgm:pt modelId="{D97B4137-9C20-834D-8DAD-D85399058C1F}" type="sibTrans" cxnId="{3493CEB1-0935-DE4D-A824-CA878CDE60A5}">
      <dgm:prSet/>
      <dgm:spPr/>
      <dgm:t>
        <a:bodyPr/>
        <a:lstStyle/>
        <a:p>
          <a:endParaRPr lang="en-US"/>
        </a:p>
      </dgm:t>
    </dgm:pt>
    <dgm:pt modelId="{CA6C648A-4D49-0249-85D4-9E6B838F6B5A}">
      <dgm:prSet custT="1"/>
      <dgm:spPr>
        <a:ln>
          <a:solidFill>
            <a:schemeClr val="accent1"/>
          </a:solidFill>
        </a:ln>
      </dgm:spPr>
      <dgm:t>
        <a:bodyPr lIns="182880" tIns="182880" rIns="182880" bIns="182880" anchor="t"/>
        <a:lstStyle/>
        <a:p>
          <a:pPr marL="177800" indent="-168275" algn="l">
            <a:tabLst/>
          </a:pPr>
          <a:r>
            <a:rPr lang="en-US" sz="1050" b="1" u="none" dirty="0">
              <a:solidFill>
                <a:schemeClr val="tx1"/>
              </a:solidFill>
            </a:rPr>
            <a:t>Steps to quantify: </a:t>
          </a:r>
        </a:p>
        <a:p>
          <a:pPr marL="177800" indent="-168275" algn="l">
            <a:tabLst/>
          </a:pPr>
          <a:r>
            <a:rPr lang="en-US" sz="1050" dirty="0"/>
            <a:t>1.  **Customized by surgeon leader</a:t>
          </a:r>
        </a:p>
      </dgm:t>
    </dgm:pt>
    <dgm:pt modelId="{5E7696C9-F204-2E41-BA09-B2D9ABBB6B33}" type="parTrans" cxnId="{F6405B53-FA3B-0E43-B85E-500FDE02FE90}">
      <dgm:prSet/>
      <dgm:spPr/>
      <dgm:t>
        <a:bodyPr/>
        <a:lstStyle/>
        <a:p>
          <a:endParaRPr lang="en-US"/>
        </a:p>
      </dgm:t>
    </dgm:pt>
    <dgm:pt modelId="{8B25EE34-4BCB-AA43-AC5B-1ECE308FD36C}" type="sibTrans" cxnId="{F6405B53-FA3B-0E43-B85E-500FDE02FE90}">
      <dgm:prSet/>
      <dgm:spPr/>
      <dgm:t>
        <a:bodyPr/>
        <a:lstStyle/>
        <a:p>
          <a:endParaRPr lang="en-US"/>
        </a:p>
      </dgm:t>
    </dgm:pt>
    <dgm:pt modelId="{9F9B01EF-4FFA-F44B-B4B4-F1EFBB2B1AAD}" type="pres">
      <dgm:prSet presAssocID="{920A865C-79E8-BB4F-8B61-395DFDB4DDA4}" presName="hierChild1" presStyleCnt="0">
        <dgm:presLayoutVars>
          <dgm:orgChart val="1"/>
          <dgm:chPref val="1"/>
          <dgm:dir/>
          <dgm:animOne val="branch"/>
          <dgm:animLvl val="lvl"/>
          <dgm:resizeHandles/>
        </dgm:presLayoutVars>
      </dgm:prSet>
      <dgm:spPr/>
    </dgm:pt>
    <dgm:pt modelId="{66EA0980-DD96-7544-9BE5-BC88D47DDF38}" type="pres">
      <dgm:prSet presAssocID="{0CB1AFA9-0318-D94E-90AD-BB73B670B2CA}" presName="hierRoot1" presStyleCnt="0">
        <dgm:presLayoutVars>
          <dgm:hierBranch val="init"/>
        </dgm:presLayoutVars>
      </dgm:prSet>
      <dgm:spPr/>
    </dgm:pt>
    <dgm:pt modelId="{00BD79B9-F5EC-2F49-A8BC-A9500F8A05E4}" type="pres">
      <dgm:prSet presAssocID="{0CB1AFA9-0318-D94E-90AD-BB73B670B2CA}" presName="rootComposite1" presStyleCnt="0"/>
      <dgm:spPr/>
    </dgm:pt>
    <dgm:pt modelId="{A9E9A5FB-A11E-6A48-8EF6-281ECD415B1F}" type="pres">
      <dgm:prSet presAssocID="{0CB1AFA9-0318-D94E-90AD-BB73B670B2CA}" presName="rootText1" presStyleLbl="node0" presStyleIdx="0" presStyleCnt="3" custLinFactNeighborX="10631" custLinFactNeighborY="5590">
        <dgm:presLayoutVars>
          <dgm:chPref val="3"/>
        </dgm:presLayoutVars>
      </dgm:prSet>
      <dgm:spPr>
        <a:prstGeom prst="rect">
          <a:avLst/>
        </a:prstGeom>
      </dgm:spPr>
    </dgm:pt>
    <dgm:pt modelId="{5FADE880-2FB7-F640-A07F-6881508097F6}" type="pres">
      <dgm:prSet presAssocID="{0CB1AFA9-0318-D94E-90AD-BB73B670B2CA}" presName="rootConnector1" presStyleLbl="node1" presStyleIdx="0" presStyleCnt="0"/>
      <dgm:spPr/>
    </dgm:pt>
    <dgm:pt modelId="{9E28EE85-591D-5B41-88D9-3F788B95BF0E}" type="pres">
      <dgm:prSet presAssocID="{0CB1AFA9-0318-D94E-90AD-BB73B670B2CA}" presName="hierChild2" presStyleCnt="0"/>
      <dgm:spPr/>
    </dgm:pt>
    <dgm:pt modelId="{ACBE73E7-E94F-5A44-BF15-EA49703C59DE}" type="pres">
      <dgm:prSet presAssocID="{D38D84E2-A342-2649-AB65-D127CC453476}" presName="Name37" presStyleLbl="parChTrans1D2" presStyleIdx="0" presStyleCnt="3"/>
      <dgm:spPr/>
    </dgm:pt>
    <dgm:pt modelId="{FEE31803-71D4-8E43-A44B-E4CBBE478154}" type="pres">
      <dgm:prSet presAssocID="{506032F3-AC13-2943-B545-ED64D95C27D7}" presName="hierRoot2" presStyleCnt="0">
        <dgm:presLayoutVars>
          <dgm:hierBranch val="init"/>
        </dgm:presLayoutVars>
      </dgm:prSet>
      <dgm:spPr/>
    </dgm:pt>
    <dgm:pt modelId="{FC0D269E-5D3C-A448-A479-2B6B78800E26}" type="pres">
      <dgm:prSet presAssocID="{506032F3-AC13-2943-B545-ED64D95C27D7}" presName="rootComposite" presStyleCnt="0"/>
      <dgm:spPr/>
    </dgm:pt>
    <dgm:pt modelId="{BD2CA27A-98F3-E546-A196-A34617561418}" type="pres">
      <dgm:prSet presAssocID="{506032F3-AC13-2943-B545-ED64D95C27D7}" presName="rootText" presStyleLbl="node2" presStyleIdx="0" presStyleCnt="3" custScaleX="99676" custScaleY="116926" custLinFactNeighborX="10501" custLinFactNeighborY="-7910">
        <dgm:presLayoutVars>
          <dgm:chPref val="3"/>
        </dgm:presLayoutVars>
      </dgm:prSet>
      <dgm:spPr/>
    </dgm:pt>
    <dgm:pt modelId="{6B510A57-F27A-2145-BD2F-81ED3FE19344}" type="pres">
      <dgm:prSet presAssocID="{506032F3-AC13-2943-B545-ED64D95C27D7}" presName="rootConnector" presStyleLbl="node2" presStyleIdx="0" presStyleCnt="3"/>
      <dgm:spPr/>
    </dgm:pt>
    <dgm:pt modelId="{16C0EB5F-1CE3-5C4A-82B4-E3BDC570B837}" type="pres">
      <dgm:prSet presAssocID="{506032F3-AC13-2943-B545-ED64D95C27D7}" presName="hierChild4" presStyleCnt="0"/>
      <dgm:spPr/>
    </dgm:pt>
    <dgm:pt modelId="{EA24AE6F-C2C6-7F41-B8CE-76CC52C96615}" type="pres">
      <dgm:prSet presAssocID="{506032F3-AC13-2943-B545-ED64D95C27D7}" presName="hierChild5" presStyleCnt="0"/>
      <dgm:spPr/>
    </dgm:pt>
    <dgm:pt modelId="{D7098C8B-0C2B-0A43-8076-8FC10A9E8951}" type="pres">
      <dgm:prSet presAssocID="{0CB1AFA9-0318-D94E-90AD-BB73B670B2CA}" presName="hierChild3" presStyleCnt="0"/>
      <dgm:spPr/>
    </dgm:pt>
    <dgm:pt modelId="{CFFF9567-DDBA-B84D-A86B-F3ED51CBEE39}" type="pres">
      <dgm:prSet presAssocID="{D2F1FCC0-C9BD-324B-8746-C2735C6D4C53}" presName="hierRoot1" presStyleCnt="0">
        <dgm:presLayoutVars>
          <dgm:hierBranch val="init"/>
        </dgm:presLayoutVars>
      </dgm:prSet>
      <dgm:spPr/>
    </dgm:pt>
    <dgm:pt modelId="{3E5C1BCA-C47F-0E4C-B7CF-D6EAE4723DBB}" type="pres">
      <dgm:prSet presAssocID="{D2F1FCC0-C9BD-324B-8746-C2735C6D4C53}" presName="rootComposite1" presStyleCnt="0"/>
      <dgm:spPr/>
    </dgm:pt>
    <dgm:pt modelId="{F0FBC273-8AB3-6747-9EF4-57FB9976C4C1}" type="pres">
      <dgm:prSet presAssocID="{D2F1FCC0-C9BD-324B-8746-C2735C6D4C53}" presName="rootText1" presStyleLbl="node0" presStyleIdx="1" presStyleCnt="3" custLinFactNeighborX="794" custLinFactNeighborY="4746">
        <dgm:presLayoutVars>
          <dgm:chPref val="3"/>
        </dgm:presLayoutVars>
      </dgm:prSet>
      <dgm:spPr>
        <a:prstGeom prst="rect">
          <a:avLst/>
        </a:prstGeom>
      </dgm:spPr>
    </dgm:pt>
    <dgm:pt modelId="{097DA0F8-2070-994E-B91E-A8C329E47E23}" type="pres">
      <dgm:prSet presAssocID="{D2F1FCC0-C9BD-324B-8746-C2735C6D4C53}" presName="rootConnector1" presStyleLbl="node1" presStyleIdx="0" presStyleCnt="0"/>
      <dgm:spPr/>
    </dgm:pt>
    <dgm:pt modelId="{138C2BB1-145C-B846-97AB-47BD2BE84BEB}" type="pres">
      <dgm:prSet presAssocID="{D2F1FCC0-C9BD-324B-8746-C2735C6D4C53}" presName="hierChild2" presStyleCnt="0"/>
      <dgm:spPr/>
    </dgm:pt>
    <dgm:pt modelId="{4AF70C29-48FB-D643-8555-458E97991DD7}" type="pres">
      <dgm:prSet presAssocID="{572CFD62-E72A-D240-9976-C8CFEDE1D93F}" presName="Name37" presStyleLbl="parChTrans1D2" presStyleIdx="1" presStyleCnt="3"/>
      <dgm:spPr/>
    </dgm:pt>
    <dgm:pt modelId="{7113DB11-CD62-8F48-932E-FC312F4C79F7}" type="pres">
      <dgm:prSet presAssocID="{B8EF59B8-07F9-7A46-9A3F-046378DD541D}" presName="hierRoot2" presStyleCnt="0">
        <dgm:presLayoutVars>
          <dgm:hierBranch val="init"/>
        </dgm:presLayoutVars>
      </dgm:prSet>
      <dgm:spPr/>
    </dgm:pt>
    <dgm:pt modelId="{84AE2037-2E94-4B40-B0BB-D92863F1C903}" type="pres">
      <dgm:prSet presAssocID="{B8EF59B8-07F9-7A46-9A3F-046378DD541D}" presName="rootComposite" presStyleCnt="0"/>
      <dgm:spPr/>
    </dgm:pt>
    <dgm:pt modelId="{2BB852CD-569E-BF45-861F-C1D7456DFC13}" type="pres">
      <dgm:prSet presAssocID="{B8EF59B8-07F9-7A46-9A3F-046378DD541D}" presName="rootText" presStyleLbl="node2" presStyleIdx="1" presStyleCnt="3" custScaleX="99731" custScaleY="116926" custLinFactNeighborX="794" custLinFactNeighborY="-7910">
        <dgm:presLayoutVars>
          <dgm:chPref val="3"/>
        </dgm:presLayoutVars>
      </dgm:prSet>
      <dgm:spPr/>
    </dgm:pt>
    <dgm:pt modelId="{2C45FADB-564F-B64A-8AFF-1EBA21663508}" type="pres">
      <dgm:prSet presAssocID="{B8EF59B8-07F9-7A46-9A3F-046378DD541D}" presName="rootConnector" presStyleLbl="node2" presStyleIdx="1" presStyleCnt="3"/>
      <dgm:spPr/>
    </dgm:pt>
    <dgm:pt modelId="{4FB05219-6BB2-0B41-80FF-523139AE669D}" type="pres">
      <dgm:prSet presAssocID="{B8EF59B8-07F9-7A46-9A3F-046378DD541D}" presName="hierChild4" presStyleCnt="0"/>
      <dgm:spPr/>
    </dgm:pt>
    <dgm:pt modelId="{4F080A50-0020-EB4B-906A-9D09F8C9F0F4}" type="pres">
      <dgm:prSet presAssocID="{B8EF59B8-07F9-7A46-9A3F-046378DD541D}" presName="hierChild5" presStyleCnt="0"/>
      <dgm:spPr/>
    </dgm:pt>
    <dgm:pt modelId="{D3A91B71-B530-C14F-978A-AD1E4AEF64B2}" type="pres">
      <dgm:prSet presAssocID="{D2F1FCC0-C9BD-324B-8746-C2735C6D4C53}" presName="hierChild3" presStyleCnt="0"/>
      <dgm:spPr/>
    </dgm:pt>
    <dgm:pt modelId="{CFBBD361-FBDF-6D43-9B6D-D2F00D7B7D09}" type="pres">
      <dgm:prSet presAssocID="{6A5F2345-53E9-8F4E-A557-83ABE85C830E}" presName="hierRoot1" presStyleCnt="0">
        <dgm:presLayoutVars>
          <dgm:hierBranch val="init"/>
        </dgm:presLayoutVars>
      </dgm:prSet>
      <dgm:spPr/>
    </dgm:pt>
    <dgm:pt modelId="{D3E7D6E4-3303-E046-9DD9-DC2F858B53C1}" type="pres">
      <dgm:prSet presAssocID="{6A5F2345-53E9-8F4E-A557-83ABE85C830E}" presName="rootComposite1" presStyleCnt="0"/>
      <dgm:spPr/>
    </dgm:pt>
    <dgm:pt modelId="{9A6832A6-20F4-4348-BD56-E14062385C9A}" type="pres">
      <dgm:prSet presAssocID="{6A5F2345-53E9-8F4E-A557-83ABE85C830E}" presName="rootText1" presStyleLbl="node0" presStyleIdx="2" presStyleCnt="3" custLinFactNeighborX="-9094" custLinFactNeighborY="4746">
        <dgm:presLayoutVars>
          <dgm:chPref val="3"/>
        </dgm:presLayoutVars>
      </dgm:prSet>
      <dgm:spPr/>
    </dgm:pt>
    <dgm:pt modelId="{E6439244-6672-8443-8449-2B9E15B5D0AA}" type="pres">
      <dgm:prSet presAssocID="{6A5F2345-53E9-8F4E-A557-83ABE85C830E}" presName="rootConnector1" presStyleLbl="node1" presStyleIdx="0" presStyleCnt="0"/>
      <dgm:spPr/>
    </dgm:pt>
    <dgm:pt modelId="{7CE66C55-0D58-924D-B144-34F50F4E9ECB}" type="pres">
      <dgm:prSet presAssocID="{6A5F2345-53E9-8F4E-A557-83ABE85C830E}" presName="hierChild2" presStyleCnt="0"/>
      <dgm:spPr/>
    </dgm:pt>
    <dgm:pt modelId="{B6F315E1-4A4A-D343-B7F4-8EB12889C715}" type="pres">
      <dgm:prSet presAssocID="{5E7696C9-F204-2E41-BA09-B2D9ABBB6B33}" presName="Name37" presStyleLbl="parChTrans1D2" presStyleIdx="2" presStyleCnt="3"/>
      <dgm:spPr/>
    </dgm:pt>
    <dgm:pt modelId="{F7AE22DF-0624-0F45-92F2-90E5317C5B77}" type="pres">
      <dgm:prSet presAssocID="{CA6C648A-4D49-0249-85D4-9E6B838F6B5A}" presName="hierRoot2" presStyleCnt="0">
        <dgm:presLayoutVars>
          <dgm:hierBranch val="init"/>
        </dgm:presLayoutVars>
      </dgm:prSet>
      <dgm:spPr/>
    </dgm:pt>
    <dgm:pt modelId="{F5DB82D6-8399-7342-81F7-6B4737DFB93B}" type="pres">
      <dgm:prSet presAssocID="{CA6C648A-4D49-0249-85D4-9E6B838F6B5A}" presName="rootComposite" presStyleCnt="0"/>
      <dgm:spPr/>
    </dgm:pt>
    <dgm:pt modelId="{D8B8EED5-870C-8C49-9033-C303F167CF67}" type="pres">
      <dgm:prSet presAssocID="{CA6C648A-4D49-0249-85D4-9E6B838F6B5A}" presName="rootText" presStyleLbl="node2" presStyleIdx="2" presStyleCnt="3" custScaleX="99731" custScaleY="116926" custLinFactNeighborX="-9094" custLinFactNeighborY="-7910">
        <dgm:presLayoutVars>
          <dgm:chPref val="3"/>
        </dgm:presLayoutVars>
      </dgm:prSet>
      <dgm:spPr/>
    </dgm:pt>
    <dgm:pt modelId="{26A85CFA-1C2B-C44A-98F5-F6BC856C0808}" type="pres">
      <dgm:prSet presAssocID="{CA6C648A-4D49-0249-85D4-9E6B838F6B5A}" presName="rootConnector" presStyleLbl="node2" presStyleIdx="2" presStyleCnt="3"/>
      <dgm:spPr/>
    </dgm:pt>
    <dgm:pt modelId="{E36688A3-D0E8-8344-AD02-F866FA8B72D6}" type="pres">
      <dgm:prSet presAssocID="{CA6C648A-4D49-0249-85D4-9E6B838F6B5A}" presName="hierChild4" presStyleCnt="0"/>
      <dgm:spPr/>
    </dgm:pt>
    <dgm:pt modelId="{D1F8AB14-B5CE-E049-9C28-DA3CA9E7CED8}" type="pres">
      <dgm:prSet presAssocID="{CA6C648A-4D49-0249-85D4-9E6B838F6B5A}" presName="hierChild5" presStyleCnt="0"/>
      <dgm:spPr/>
    </dgm:pt>
    <dgm:pt modelId="{6A684ED8-979C-DE4F-8F69-384197A63CAC}" type="pres">
      <dgm:prSet presAssocID="{6A5F2345-53E9-8F4E-A557-83ABE85C830E}" presName="hierChild3" presStyleCnt="0"/>
      <dgm:spPr/>
    </dgm:pt>
  </dgm:ptLst>
  <dgm:cxnLst>
    <dgm:cxn modelId="{6AC5D03E-746C-AE40-AEC6-CC6E33706DD3}" type="presOf" srcId="{CA6C648A-4D49-0249-85D4-9E6B838F6B5A}" destId="{26A85CFA-1C2B-C44A-98F5-F6BC856C0808}" srcOrd="1" destOrd="0" presId="urn:microsoft.com/office/officeart/2005/8/layout/orgChart1"/>
    <dgm:cxn modelId="{13CD083F-DF17-984B-B084-B913010545C3}" type="presOf" srcId="{572CFD62-E72A-D240-9976-C8CFEDE1D93F}" destId="{4AF70C29-48FB-D643-8555-458E97991DD7}" srcOrd="0" destOrd="0" presId="urn:microsoft.com/office/officeart/2005/8/layout/orgChart1"/>
    <dgm:cxn modelId="{4502BA5F-0E5C-4448-B590-434566965860}" type="presOf" srcId="{B8EF59B8-07F9-7A46-9A3F-046378DD541D}" destId="{2BB852CD-569E-BF45-861F-C1D7456DFC13}" srcOrd="0" destOrd="0" presId="urn:microsoft.com/office/officeart/2005/8/layout/orgChart1"/>
    <dgm:cxn modelId="{1DB8D669-7656-F14F-B96D-A71CDF09C889}" type="presOf" srcId="{0CB1AFA9-0318-D94E-90AD-BB73B670B2CA}" destId="{A9E9A5FB-A11E-6A48-8EF6-281ECD415B1F}" srcOrd="0" destOrd="0" presId="urn:microsoft.com/office/officeart/2005/8/layout/orgChart1"/>
    <dgm:cxn modelId="{F6405B53-FA3B-0E43-B85E-500FDE02FE90}" srcId="{6A5F2345-53E9-8F4E-A557-83ABE85C830E}" destId="{CA6C648A-4D49-0249-85D4-9E6B838F6B5A}" srcOrd="0" destOrd="0" parTransId="{5E7696C9-F204-2E41-BA09-B2D9ABBB6B33}" sibTransId="{8B25EE34-4BCB-AA43-AC5B-1ECE308FD36C}"/>
    <dgm:cxn modelId="{F430B15A-ACFF-2C4E-9AC4-B4CF7A7AED52}" srcId="{920A865C-79E8-BB4F-8B61-395DFDB4DDA4}" destId="{0CB1AFA9-0318-D94E-90AD-BB73B670B2CA}" srcOrd="0" destOrd="0" parTransId="{B4BE3E46-2C1F-A145-9160-A7CDED6BEFDF}" sibTransId="{A2D9D125-EE0A-E545-8B2B-A531BDE39E4E}"/>
    <dgm:cxn modelId="{F54D367D-BD05-E14F-95F3-4B6E5755FE2A}" srcId="{920A865C-79E8-BB4F-8B61-395DFDB4DDA4}" destId="{6A5F2345-53E9-8F4E-A557-83ABE85C830E}" srcOrd="2" destOrd="0" parTransId="{11B334F2-1804-FD4E-9537-B3DC59640B4B}" sibTransId="{B03ED7D5-3BF3-8943-A0D0-35E2C6CA2836}"/>
    <dgm:cxn modelId="{0D530E80-524E-3644-8827-FC0866AB6A22}" type="presOf" srcId="{B8EF59B8-07F9-7A46-9A3F-046378DD541D}" destId="{2C45FADB-564F-B64A-8AFF-1EBA21663508}" srcOrd="1" destOrd="0" presId="urn:microsoft.com/office/officeart/2005/8/layout/orgChart1"/>
    <dgm:cxn modelId="{8BF78194-5F7E-4C46-BAEE-FBE6A9575638}" type="presOf" srcId="{D38D84E2-A342-2649-AB65-D127CC453476}" destId="{ACBE73E7-E94F-5A44-BF15-EA49703C59DE}" srcOrd="0" destOrd="0" presId="urn:microsoft.com/office/officeart/2005/8/layout/orgChart1"/>
    <dgm:cxn modelId="{01E71698-FC7F-1D42-BBDD-046D4FFE9C12}" type="presOf" srcId="{920A865C-79E8-BB4F-8B61-395DFDB4DDA4}" destId="{9F9B01EF-4FFA-F44B-B4B4-F1EFBB2B1AAD}" srcOrd="0" destOrd="0" presId="urn:microsoft.com/office/officeart/2005/8/layout/orgChart1"/>
    <dgm:cxn modelId="{5FD929A3-96B4-3C49-96A4-01E654B752C9}" type="presOf" srcId="{6A5F2345-53E9-8F4E-A557-83ABE85C830E}" destId="{E6439244-6672-8443-8449-2B9E15B5D0AA}" srcOrd="1" destOrd="0" presId="urn:microsoft.com/office/officeart/2005/8/layout/orgChart1"/>
    <dgm:cxn modelId="{3493CEB1-0935-DE4D-A824-CA878CDE60A5}" srcId="{D2F1FCC0-C9BD-324B-8746-C2735C6D4C53}" destId="{B8EF59B8-07F9-7A46-9A3F-046378DD541D}" srcOrd="0" destOrd="0" parTransId="{572CFD62-E72A-D240-9976-C8CFEDE1D93F}" sibTransId="{D97B4137-9C20-834D-8DAD-D85399058C1F}"/>
    <dgm:cxn modelId="{EC8606B2-78C9-BA4E-9821-EB3291595E18}" type="presOf" srcId="{506032F3-AC13-2943-B545-ED64D95C27D7}" destId="{BD2CA27A-98F3-E546-A196-A34617561418}" srcOrd="0" destOrd="0" presId="urn:microsoft.com/office/officeart/2005/8/layout/orgChart1"/>
    <dgm:cxn modelId="{9732F5B7-C36B-C24B-9188-6A2EA0082D8C}" type="presOf" srcId="{6A5F2345-53E9-8F4E-A557-83ABE85C830E}" destId="{9A6832A6-20F4-4348-BD56-E14062385C9A}" srcOrd="0" destOrd="0" presId="urn:microsoft.com/office/officeart/2005/8/layout/orgChart1"/>
    <dgm:cxn modelId="{BF7E8BC8-43D7-3647-BF31-805635A5179E}" type="presOf" srcId="{506032F3-AC13-2943-B545-ED64D95C27D7}" destId="{6B510A57-F27A-2145-BD2F-81ED3FE19344}" srcOrd="1" destOrd="0" presId="urn:microsoft.com/office/officeart/2005/8/layout/orgChart1"/>
    <dgm:cxn modelId="{7237BDCB-AC55-6A48-98BE-95019F0B94FE}" type="presOf" srcId="{0CB1AFA9-0318-D94E-90AD-BB73B670B2CA}" destId="{5FADE880-2FB7-F640-A07F-6881508097F6}" srcOrd="1" destOrd="0" presId="urn:microsoft.com/office/officeart/2005/8/layout/orgChart1"/>
    <dgm:cxn modelId="{4B90DCCD-66BB-E44F-BBB7-62DA79A37C42}" type="presOf" srcId="{D2F1FCC0-C9BD-324B-8746-C2735C6D4C53}" destId="{097DA0F8-2070-994E-B91E-A8C329E47E23}" srcOrd="1" destOrd="0" presId="urn:microsoft.com/office/officeart/2005/8/layout/orgChart1"/>
    <dgm:cxn modelId="{98E8B9D0-E49C-DA4D-99F0-25BF25350297}" srcId="{920A865C-79E8-BB4F-8B61-395DFDB4DDA4}" destId="{D2F1FCC0-C9BD-324B-8746-C2735C6D4C53}" srcOrd="1" destOrd="0" parTransId="{AC11DEDC-18E4-2D4B-8706-04137EB182E5}" sibTransId="{178714FB-7A90-6E4A-90F7-860EF0B742EB}"/>
    <dgm:cxn modelId="{417B14D1-D596-A046-A2D5-31E86566F716}" type="presOf" srcId="{D2F1FCC0-C9BD-324B-8746-C2735C6D4C53}" destId="{F0FBC273-8AB3-6747-9EF4-57FB9976C4C1}" srcOrd="0" destOrd="0" presId="urn:microsoft.com/office/officeart/2005/8/layout/orgChart1"/>
    <dgm:cxn modelId="{BF1870E8-BAEC-1742-9968-882E53C11057}" type="presOf" srcId="{5E7696C9-F204-2E41-BA09-B2D9ABBB6B33}" destId="{B6F315E1-4A4A-D343-B7F4-8EB12889C715}" srcOrd="0" destOrd="0" presId="urn:microsoft.com/office/officeart/2005/8/layout/orgChart1"/>
    <dgm:cxn modelId="{CE6524FA-8A98-EC46-8680-0B9A2331BDEC}" srcId="{0CB1AFA9-0318-D94E-90AD-BB73B670B2CA}" destId="{506032F3-AC13-2943-B545-ED64D95C27D7}" srcOrd="0" destOrd="0" parTransId="{D38D84E2-A342-2649-AB65-D127CC453476}" sibTransId="{13CBE18E-B6A8-E641-85EF-F82042B4CAA2}"/>
    <dgm:cxn modelId="{01AA6EFF-0210-C04E-9D72-93C4C899AF0C}" type="presOf" srcId="{CA6C648A-4D49-0249-85D4-9E6B838F6B5A}" destId="{D8B8EED5-870C-8C49-9033-C303F167CF67}" srcOrd="0" destOrd="0" presId="urn:microsoft.com/office/officeart/2005/8/layout/orgChart1"/>
    <dgm:cxn modelId="{7B65636F-E2F5-BB45-B07F-B9A177AD000F}" type="presParOf" srcId="{9F9B01EF-4FFA-F44B-B4B4-F1EFBB2B1AAD}" destId="{66EA0980-DD96-7544-9BE5-BC88D47DDF38}" srcOrd="0" destOrd="0" presId="urn:microsoft.com/office/officeart/2005/8/layout/orgChart1"/>
    <dgm:cxn modelId="{D9E1A3A3-E45F-1B4E-A9CB-5C7DE032AC01}" type="presParOf" srcId="{66EA0980-DD96-7544-9BE5-BC88D47DDF38}" destId="{00BD79B9-F5EC-2F49-A8BC-A9500F8A05E4}" srcOrd="0" destOrd="0" presId="urn:microsoft.com/office/officeart/2005/8/layout/orgChart1"/>
    <dgm:cxn modelId="{D1E72EFC-303E-5842-A6D8-F9E510945E99}" type="presParOf" srcId="{00BD79B9-F5EC-2F49-A8BC-A9500F8A05E4}" destId="{A9E9A5FB-A11E-6A48-8EF6-281ECD415B1F}" srcOrd="0" destOrd="0" presId="urn:microsoft.com/office/officeart/2005/8/layout/orgChart1"/>
    <dgm:cxn modelId="{0EE55610-8E60-9442-AA9D-3ED05156261C}" type="presParOf" srcId="{00BD79B9-F5EC-2F49-A8BC-A9500F8A05E4}" destId="{5FADE880-2FB7-F640-A07F-6881508097F6}" srcOrd="1" destOrd="0" presId="urn:microsoft.com/office/officeart/2005/8/layout/orgChart1"/>
    <dgm:cxn modelId="{612F6702-83C5-3646-AA74-57D4DD43E9FB}" type="presParOf" srcId="{66EA0980-DD96-7544-9BE5-BC88D47DDF38}" destId="{9E28EE85-591D-5B41-88D9-3F788B95BF0E}" srcOrd="1" destOrd="0" presId="urn:microsoft.com/office/officeart/2005/8/layout/orgChart1"/>
    <dgm:cxn modelId="{A6F64C6C-7335-854C-B265-9727E45E4511}" type="presParOf" srcId="{9E28EE85-591D-5B41-88D9-3F788B95BF0E}" destId="{ACBE73E7-E94F-5A44-BF15-EA49703C59DE}" srcOrd="0" destOrd="0" presId="urn:microsoft.com/office/officeart/2005/8/layout/orgChart1"/>
    <dgm:cxn modelId="{FE4B8380-93D9-8E45-A8C5-F79B20A1FA0E}" type="presParOf" srcId="{9E28EE85-591D-5B41-88D9-3F788B95BF0E}" destId="{FEE31803-71D4-8E43-A44B-E4CBBE478154}" srcOrd="1" destOrd="0" presId="urn:microsoft.com/office/officeart/2005/8/layout/orgChart1"/>
    <dgm:cxn modelId="{AA170E1A-76FB-7042-8134-01AB9B4C6D39}" type="presParOf" srcId="{FEE31803-71D4-8E43-A44B-E4CBBE478154}" destId="{FC0D269E-5D3C-A448-A479-2B6B78800E26}" srcOrd="0" destOrd="0" presId="urn:microsoft.com/office/officeart/2005/8/layout/orgChart1"/>
    <dgm:cxn modelId="{FB2ED08C-D95B-E945-8923-727815923D8F}" type="presParOf" srcId="{FC0D269E-5D3C-A448-A479-2B6B78800E26}" destId="{BD2CA27A-98F3-E546-A196-A34617561418}" srcOrd="0" destOrd="0" presId="urn:microsoft.com/office/officeart/2005/8/layout/orgChart1"/>
    <dgm:cxn modelId="{8DCF9643-18EA-F74E-A75F-0F602C5E09E1}" type="presParOf" srcId="{FC0D269E-5D3C-A448-A479-2B6B78800E26}" destId="{6B510A57-F27A-2145-BD2F-81ED3FE19344}" srcOrd="1" destOrd="0" presId="urn:microsoft.com/office/officeart/2005/8/layout/orgChart1"/>
    <dgm:cxn modelId="{372AE180-33CD-5842-A70E-ACD6B9F73BC0}" type="presParOf" srcId="{FEE31803-71D4-8E43-A44B-E4CBBE478154}" destId="{16C0EB5F-1CE3-5C4A-82B4-E3BDC570B837}" srcOrd="1" destOrd="0" presId="urn:microsoft.com/office/officeart/2005/8/layout/orgChart1"/>
    <dgm:cxn modelId="{A3DC1F48-D3C6-4D42-8CE8-3B72BE9FE304}" type="presParOf" srcId="{FEE31803-71D4-8E43-A44B-E4CBBE478154}" destId="{EA24AE6F-C2C6-7F41-B8CE-76CC52C96615}" srcOrd="2" destOrd="0" presId="urn:microsoft.com/office/officeart/2005/8/layout/orgChart1"/>
    <dgm:cxn modelId="{2F75C806-8964-D447-8F91-407725D28EC9}" type="presParOf" srcId="{66EA0980-DD96-7544-9BE5-BC88D47DDF38}" destId="{D7098C8B-0C2B-0A43-8076-8FC10A9E8951}" srcOrd="2" destOrd="0" presId="urn:microsoft.com/office/officeart/2005/8/layout/orgChart1"/>
    <dgm:cxn modelId="{5CDB466B-C2F8-0E44-8622-D0A83ABDC6A9}" type="presParOf" srcId="{9F9B01EF-4FFA-F44B-B4B4-F1EFBB2B1AAD}" destId="{CFFF9567-DDBA-B84D-A86B-F3ED51CBEE39}" srcOrd="1" destOrd="0" presId="urn:microsoft.com/office/officeart/2005/8/layout/orgChart1"/>
    <dgm:cxn modelId="{74BA16E7-CF0E-4A49-ADDE-EC4203A092D4}" type="presParOf" srcId="{CFFF9567-DDBA-B84D-A86B-F3ED51CBEE39}" destId="{3E5C1BCA-C47F-0E4C-B7CF-D6EAE4723DBB}" srcOrd="0" destOrd="0" presId="urn:microsoft.com/office/officeart/2005/8/layout/orgChart1"/>
    <dgm:cxn modelId="{838ED5D9-6E80-0246-B69B-535C23232F19}" type="presParOf" srcId="{3E5C1BCA-C47F-0E4C-B7CF-D6EAE4723DBB}" destId="{F0FBC273-8AB3-6747-9EF4-57FB9976C4C1}" srcOrd="0" destOrd="0" presId="urn:microsoft.com/office/officeart/2005/8/layout/orgChart1"/>
    <dgm:cxn modelId="{61D13DD7-A1DE-2349-ABC4-BAE2611134CE}" type="presParOf" srcId="{3E5C1BCA-C47F-0E4C-B7CF-D6EAE4723DBB}" destId="{097DA0F8-2070-994E-B91E-A8C329E47E23}" srcOrd="1" destOrd="0" presId="urn:microsoft.com/office/officeart/2005/8/layout/orgChart1"/>
    <dgm:cxn modelId="{AB15D7E1-E0F7-2049-BAD4-F7E857E63B1F}" type="presParOf" srcId="{CFFF9567-DDBA-B84D-A86B-F3ED51CBEE39}" destId="{138C2BB1-145C-B846-97AB-47BD2BE84BEB}" srcOrd="1" destOrd="0" presId="urn:microsoft.com/office/officeart/2005/8/layout/orgChart1"/>
    <dgm:cxn modelId="{9D8C6A28-319B-1443-A6DD-666699CDD72C}" type="presParOf" srcId="{138C2BB1-145C-B846-97AB-47BD2BE84BEB}" destId="{4AF70C29-48FB-D643-8555-458E97991DD7}" srcOrd="0" destOrd="0" presId="urn:microsoft.com/office/officeart/2005/8/layout/orgChart1"/>
    <dgm:cxn modelId="{893542BC-555B-8B46-A672-A1E50BCFE0EC}" type="presParOf" srcId="{138C2BB1-145C-B846-97AB-47BD2BE84BEB}" destId="{7113DB11-CD62-8F48-932E-FC312F4C79F7}" srcOrd="1" destOrd="0" presId="urn:microsoft.com/office/officeart/2005/8/layout/orgChart1"/>
    <dgm:cxn modelId="{5A46C77D-D22C-7F45-B9F6-BD04ABA880CD}" type="presParOf" srcId="{7113DB11-CD62-8F48-932E-FC312F4C79F7}" destId="{84AE2037-2E94-4B40-B0BB-D92863F1C903}" srcOrd="0" destOrd="0" presId="urn:microsoft.com/office/officeart/2005/8/layout/orgChart1"/>
    <dgm:cxn modelId="{9B2FFC9D-BAE2-FE4B-91AB-A3EF5C386D30}" type="presParOf" srcId="{84AE2037-2E94-4B40-B0BB-D92863F1C903}" destId="{2BB852CD-569E-BF45-861F-C1D7456DFC13}" srcOrd="0" destOrd="0" presId="urn:microsoft.com/office/officeart/2005/8/layout/orgChart1"/>
    <dgm:cxn modelId="{3A010574-FC7B-BE4B-B8F4-87ED1703324C}" type="presParOf" srcId="{84AE2037-2E94-4B40-B0BB-D92863F1C903}" destId="{2C45FADB-564F-B64A-8AFF-1EBA21663508}" srcOrd="1" destOrd="0" presId="urn:microsoft.com/office/officeart/2005/8/layout/orgChart1"/>
    <dgm:cxn modelId="{ACB96048-D51C-D443-BFF1-8865F351F4AD}" type="presParOf" srcId="{7113DB11-CD62-8F48-932E-FC312F4C79F7}" destId="{4FB05219-6BB2-0B41-80FF-523139AE669D}" srcOrd="1" destOrd="0" presId="urn:microsoft.com/office/officeart/2005/8/layout/orgChart1"/>
    <dgm:cxn modelId="{57F54D4C-D386-2549-9EA7-72A8871A5CEC}" type="presParOf" srcId="{7113DB11-CD62-8F48-932E-FC312F4C79F7}" destId="{4F080A50-0020-EB4B-906A-9D09F8C9F0F4}" srcOrd="2" destOrd="0" presId="urn:microsoft.com/office/officeart/2005/8/layout/orgChart1"/>
    <dgm:cxn modelId="{CBC2F31E-3FFB-3545-A568-59B3118777C4}" type="presParOf" srcId="{CFFF9567-DDBA-B84D-A86B-F3ED51CBEE39}" destId="{D3A91B71-B530-C14F-978A-AD1E4AEF64B2}" srcOrd="2" destOrd="0" presId="urn:microsoft.com/office/officeart/2005/8/layout/orgChart1"/>
    <dgm:cxn modelId="{CAF95E3D-91CD-D749-9742-B90573F34E8A}" type="presParOf" srcId="{9F9B01EF-4FFA-F44B-B4B4-F1EFBB2B1AAD}" destId="{CFBBD361-FBDF-6D43-9B6D-D2F00D7B7D09}" srcOrd="2" destOrd="0" presId="urn:microsoft.com/office/officeart/2005/8/layout/orgChart1"/>
    <dgm:cxn modelId="{4C9EE970-A25E-2F4B-95FE-649A27685453}" type="presParOf" srcId="{CFBBD361-FBDF-6D43-9B6D-D2F00D7B7D09}" destId="{D3E7D6E4-3303-E046-9DD9-DC2F858B53C1}" srcOrd="0" destOrd="0" presId="urn:microsoft.com/office/officeart/2005/8/layout/orgChart1"/>
    <dgm:cxn modelId="{038AA51B-7E14-6A49-9346-19663BE2A1F8}" type="presParOf" srcId="{D3E7D6E4-3303-E046-9DD9-DC2F858B53C1}" destId="{9A6832A6-20F4-4348-BD56-E14062385C9A}" srcOrd="0" destOrd="0" presId="urn:microsoft.com/office/officeart/2005/8/layout/orgChart1"/>
    <dgm:cxn modelId="{55B0A0C3-745C-1B4E-A140-DF5E5FB22431}" type="presParOf" srcId="{D3E7D6E4-3303-E046-9DD9-DC2F858B53C1}" destId="{E6439244-6672-8443-8449-2B9E15B5D0AA}" srcOrd="1" destOrd="0" presId="urn:microsoft.com/office/officeart/2005/8/layout/orgChart1"/>
    <dgm:cxn modelId="{1548CE23-A5DD-6540-B77C-DEBA78D8A700}" type="presParOf" srcId="{CFBBD361-FBDF-6D43-9B6D-D2F00D7B7D09}" destId="{7CE66C55-0D58-924D-B144-34F50F4E9ECB}" srcOrd="1" destOrd="0" presId="urn:microsoft.com/office/officeart/2005/8/layout/orgChart1"/>
    <dgm:cxn modelId="{B15F4538-22AA-3643-9263-33852409B292}" type="presParOf" srcId="{7CE66C55-0D58-924D-B144-34F50F4E9ECB}" destId="{B6F315E1-4A4A-D343-B7F4-8EB12889C715}" srcOrd="0" destOrd="0" presId="urn:microsoft.com/office/officeart/2005/8/layout/orgChart1"/>
    <dgm:cxn modelId="{4014F07B-3FAB-F943-9DE4-F43670FD62D9}" type="presParOf" srcId="{7CE66C55-0D58-924D-B144-34F50F4E9ECB}" destId="{F7AE22DF-0624-0F45-92F2-90E5317C5B77}" srcOrd="1" destOrd="0" presId="urn:microsoft.com/office/officeart/2005/8/layout/orgChart1"/>
    <dgm:cxn modelId="{A6EC6FDC-82F8-BD4A-A550-96AECF31FB77}" type="presParOf" srcId="{F7AE22DF-0624-0F45-92F2-90E5317C5B77}" destId="{F5DB82D6-8399-7342-81F7-6B4737DFB93B}" srcOrd="0" destOrd="0" presId="urn:microsoft.com/office/officeart/2005/8/layout/orgChart1"/>
    <dgm:cxn modelId="{0D9A1662-746B-9E4D-9AD3-C523B7841FF0}" type="presParOf" srcId="{F5DB82D6-8399-7342-81F7-6B4737DFB93B}" destId="{D8B8EED5-870C-8C49-9033-C303F167CF67}" srcOrd="0" destOrd="0" presId="urn:microsoft.com/office/officeart/2005/8/layout/orgChart1"/>
    <dgm:cxn modelId="{7A3CD7DA-AA4E-A94C-9706-5BD81D5C3A17}" type="presParOf" srcId="{F5DB82D6-8399-7342-81F7-6B4737DFB93B}" destId="{26A85CFA-1C2B-C44A-98F5-F6BC856C0808}" srcOrd="1" destOrd="0" presId="urn:microsoft.com/office/officeart/2005/8/layout/orgChart1"/>
    <dgm:cxn modelId="{7717E367-C4F6-374C-BAA2-BCC7E70FA5AF}" type="presParOf" srcId="{F7AE22DF-0624-0F45-92F2-90E5317C5B77}" destId="{E36688A3-D0E8-8344-AD02-F866FA8B72D6}" srcOrd="1" destOrd="0" presId="urn:microsoft.com/office/officeart/2005/8/layout/orgChart1"/>
    <dgm:cxn modelId="{C0BF3942-3CDE-5C49-B657-220EE7C4BF0B}" type="presParOf" srcId="{F7AE22DF-0624-0F45-92F2-90E5317C5B77}" destId="{D1F8AB14-B5CE-E049-9C28-DA3CA9E7CED8}" srcOrd="2" destOrd="0" presId="urn:microsoft.com/office/officeart/2005/8/layout/orgChart1"/>
    <dgm:cxn modelId="{212779A6-354C-704A-8485-630A41AD2AB5}" type="presParOf" srcId="{CFBBD361-FBDF-6D43-9B6D-D2F00D7B7D09}" destId="{6A684ED8-979C-DE4F-8F69-384197A63CA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AA6B8-3485-4ED8-AA84-CE34841A219F}">
      <dsp:nvSpPr>
        <dsp:cNvPr id="0" name=""/>
        <dsp:cNvSpPr/>
      </dsp:nvSpPr>
      <dsp:spPr>
        <a:xfrm>
          <a:off x="715147" y="1250112"/>
          <a:ext cx="914397" cy="914397"/>
        </a:xfrm>
        <a:prstGeom prst="rect">
          <a:avLst/>
        </a:prstGeom>
        <a:blipFill>
          <a:blip xmlns:r="http://schemas.openxmlformats.org/officeDocument/2006/relationships" r:embed="rId1"/>
          <a:srcRect/>
          <a:stretch>
            <a:fillRect/>
          </a:stretch>
        </a:blipFill>
        <a:ln w="63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0B8AA8-A6DC-4E51-96C4-BD81CAD965A2}">
      <dsp:nvSpPr>
        <dsp:cNvPr id="0" name=""/>
        <dsp:cNvSpPr/>
      </dsp:nvSpPr>
      <dsp:spPr>
        <a:xfrm>
          <a:off x="1643" y="2249890"/>
          <a:ext cx="2341406" cy="41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Improved Outcomes</a:t>
          </a:r>
        </a:p>
      </dsp:txBody>
      <dsp:txXfrm>
        <a:off x="1643" y="2249890"/>
        <a:ext cx="2341406" cy="417062"/>
      </dsp:txXfrm>
    </dsp:sp>
    <dsp:sp modelId="{9A1D2C50-D3CB-47E1-8A8A-90352364AB6A}">
      <dsp:nvSpPr>
        <dsp:cNvPr id="0" name=""/>
        <dsp:cNvSpPr/>
      </dsp:nvSpPr>
      <dsp:spPr>
        <a:xfrm>
          <a:off x="1643" y="2741187"/>
          <a:ext cx="2341406" cy="704198"/>
        </a:xfrm>
        <a:prstGeom prst="rect">
          <a:avLst/>
        </a:prstGeom>
        <a:noFill/>
        <a:ln>
          <a:noFill/>
        </a:ln>
        <a:effectLst/>
      </dsp:spPr>
      <dsp:style>
        <a:lnRef idx="0">
          <a:scrgbClr r="0" g="0" b="0"/>
        </a:lnRef>
        <a:fillRef idx="0">
          <a:scrgbClr r="0" g="0" b="0"/>
        </a:fillRef>
        <a:effectRef idx="0">
          <a:scrgbClr r="0" g="0" b="0"/>
        </a:effectRef>
        <a:fontRef idx="minor"/>
      </dsp:style>
    </dsp:sp>
    <dsp:sp modelId="{78FED23C-1743-49C9-B04A-46CE5043695A}">
      <dsp:nvSpPr>
        <dsp:cNvPr id="0" name=""/>
        <dsp:cNvSpPr/>
      </dsp:nvSpPr>
      <dsp:spPr>
        <a:xfrm>
          <a:off x="3466300" y="1250981"/>
          <a:ext cx="914397" cy="91439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63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319B6-3C63-402A-9928-443C7EEF8575}">
      <dsp:nvSpPr>
        <dsp:cNvPr id="0" name=""/>
        <dsp:cNvSpPr/>
      </dsp:nvSpPr>
      <dsp:spPr>
        <a:xfrm>
          <a:off x="2752795" y="2249306"/>
          <a:ext cx="2341406" cy="41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Improved Clinical Experience</a:t>
          </a:r>
        </a:p>
      </dsp:txBody>
      <dsp:txXfrm>
        <a:off x="2752795" y="2249306"/>
        <a:ext cx="2341406" cy="417062"/>
      </dsp:txXfrm>
    </dsp:sp>
    <dsp:sp modelId="{F7AA9D85-338A-4DDE-90D1-6B3593D7EA92}">
      <dsp:nvSpPr>
        <dsp:cNvPr id="0" name=""/>
        <dsp:cNvSpPr/>
      </dsp:nvSpPr>
      <dsp:spPr>
        <a:xfrm>
          <a:off x="2752795" y="2740645"/>
          <a:ext cx="2341406" cy="704198"/>
        </a:xfrm>
        <a:prstGeom prst="rect">
          <a:avLst/>
        </a:prstGeom>
        <a:noFill/>
        <a:ln>
          <a:noFill/>
        </a:ln>
        <a:effectLst/>
      </dsp:spPr>
      <dsp:style>
        <a:lnRef idx="0">
          <a:scrgbClr r="0" g="0" b="0"/>
        </a:lnRef>
        <a:fillRef idx="0">
          <a:scrgbClr r="0" g="0" b="0"/>
        </a:fillRef>
        <a:effectRef idx="0">
          <a:scrgbClr r="0" g="0" b="0"/>
        </a:effectRef>
        <a:fontRef idx="minor"/>
      </dsp:style>
    </dsp:sp>
    <dsp:sp modelId="{04FECC7F-C1EA-4155-97B2-07CD1A131A40}">
      <dsp:nvSpPr>
        <dsp:cNvPr id="0" name=""/>
        <dsp:cNvSpPr/>
      </dsp:nvSpPr>
      <dsp:spPr>
        <a:xfrm>
          <a:off x="6210568" y="1250112"/>
          <a:ext cx="914397" cy="914397"/>
        </a:xfrm>
        <a:prstGeom prst="rect">
          <a:avLst/>
        </a:prstGeom>
        <a:blipFill>
          <a:blip xmlns:r="http://schemas.openxmlformats.org/officeDocument/2006/relationships" r:embed="rId3"/>
          <a:srcRect/>
          <a:stretch>
            <a:fillRect/>
          </a:stretch>
        </a:blipFill>
        <a:ln w="63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5A0514-134A-4894-9A16-E55778750D11}">
      <dsp:nvSpPr>
        <dsp:cNvPr id="0" name=""/>
        <dsp:cNvSpPr/>
      </dsp:nvSpPr>
      <dsp:spPr>
        <a:xfrm>
          <a:off x="5453209" y="2249890"/>
          <a:ext cx="2341406" cy="41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Reduce Cost of Care </a:t>
          </a:r>
        </a:p>
      </dsp:txBody>
      <dsp:txXfrm>
        <a:off x="5453209" y="2249890"/>
        <a:ext cx="2341406" cy="417062"/>
      </dsp:txXfrm>
    </dsp:sp>
    <dsp:sp modelId="{F4DA7B7B-297F-4434-815A-39C009E017A5}">
      <dsp:nvSpPr>
        <dsp:cNvPr id="0" name=""/>
        <dsp:cNvSpPr/>
      </dsp:nvSpPr>
      <dsp:spPr>
        <a:xfrm>
          <a:off x="5503948" y="2741187"/>
          <a:ext cx="2341406" cy="704198"/>
        </a:xfrm>
        <a:prstGeom prst="rect">
          <a:avLst/>
        </a:prstGeom>
        <a:noFill/>
        <a:ln>
          <a:noFill/>
        </a:ln>
        <a:effectLst/>
      </dsp:spPr>
      <dsp:style>
        <a:lnRef idx="0">
          <a:scrgbClr r="0" g="0" b="0"/>
        </a:lnRef>
        <a:fillRef idx="0">
          <a:scrgbClr r="0" g="0" b="0"/>
        </a:fillRef>
        <a:effectRef idx="0">
          <a:scrgbClr r="0" g="0" b="0"/>
        </a:effectRef>
        <a:fontRef idx="minor"/>
      </dsp:style>
    </dsp:sp>
    <dsp:sp modelId="{83E326D7-BC75-429E-9780-A4986434A618}">
      <dsp:nvSpPr>
        <dsp:cNvPr id="0" name=""/>
        <dsp:cNvSpPr/>
      </dsp:nvSpPr>
      <dsp:spPr>
        <a:xfrm>
          <a:off x="8932247" y="1249889"/>
          <a:ext cx="915290" cy="915290"/>
        </a:xfrm>
        <a:prstGeom prst="rect">
          <a:avLst/>
        </a:prstGeom>
        <a:blipFill>
          <a:blip xmlns:r="http://schemas.openxmlformats.org/officeDocument/2006/relationships" r:embed="rId4"/>
          <a:srcRect/>
          <a:stretch>
            <a:fillRect/>
          </a:stretch>
        </a:blipFill>
        <a:ln w="63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9EAE7C-9018-4931-BEC6-3AE2C6CA1A77}">
      <dsp:nvSpPr>
        <dsp:cNvPr id="0" name=""/>
        <dsp:cNvSpPr/>
      </dsp:nvSpPr>
      <dsp:spPr>
        <a:xfrm>
          <a:off x="8256669" y="2250113"/>
          <a:ext cx="2341406" cy="41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Improved provider Experience</a:t>
          </a:r>
        </a:p>
      </dsp:txBody>
      <dsp:txXfrm>
        <a:off x="8256669" y="2250113"/>
        <a:ext cx="2341406" cy="417062"/>
      </dsp:txXfrm>
    </dsp:sp>
    <dsp:sp modelId="{5A3712EA-737E-4D66-B756-E1AC88A21C49}">
      <dsp:nvSpPr>
        <dsp:cNvPr id="0" name=""/>
        <dsp:cNvSpPr/>
      </dsp:nvSpPr>
      <dsp:spPr>
        <a:xfrm>
          <a:off x="8256669" y="2741410"/>
          <a:ext cx="2341406" cy="70419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2A77C-45BF-46BB-BFCC-C07825F32908}">
      <dsp:nvSpPr>
        <dsp:cNvPr id="0" name=""/>
        <dsp:cNvSpPr/>
      </dsp:nvSpPr>
      <dsp:spPr>
        <a:xfrm>
          <a:off x="2880" y="510135"/>
          <a:ext cx="1559791" cy="935875"/>
        </a:xfrm>
        <a:prstGeom prst="rect">
          <a:avLst/>
        </a:prstGeom>
        <a:solidFill>
          <a:srgbClr val="FF000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Cardiac Surgery</a:t>
          </a:r>
        </a:p>
      </dsp:txBody>
      <dsp:txXfrm>
        <a:off x="2880" y="510135"/>
        <a:ext cx="1559791" cy="935875"/>
      </dsp:txXfrm>
    </dsp:sp>
    <dsp:sp modelId="{68B2DA9C-9496-41C5-B41E-1B42DD5DB69E}">
      <dsp:nvSpPr>
        <dsp:cNvPr id="0" name=""/>
        <dsp:cNvSpPr/>
      </dsp:nvSpPr>
      <dsp:spPr>
        <a:xfrm>
          <a:off x="1718651" y="510135"/>
          <a:ext cx="1559791" cy="935875"/>
        </a:xfrm>
        <a:prstGeom prst="rect">
          <a:avLst/>
        </a:prstGeom>
        <a:solidFill>
          <a:schemeClr val="accent5">
            <a:lumMod val="50000"/>
          </a:schemeClr>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Thoracic Surgery</a:t>
          </a:r>
        </a:p>
      </dsp:txBody>
      <dsp:txXfrm>
        <a:off x="1718651" y="510135"/>
        <a:ext cx="1559791" cy="935875"/>
      </dsp:txXfrm>
    </dsp:sp>
    <dsp:sp modelId="{98260FD6-9511-4A40-888F-90F2E8D31AED}">
      <dsp:nvSpPr>
        <dsp:cNvPr id="0" name=""/>
        <dsp:cNvSpPr/>
      </dsp:nvSpPr>
      <dsp:spPr>
        <a:xfrm>
          <a:off x="3434423" y="510135"/>
          <a:ext cx="1559791" cy="935875"/>
        </a:xfrm>
        <a:prstGeom prst="rect">
          <a:avLst/>
        </a:prstGeom>
        <a:solidFill>
          <a:srgbClr val="0070C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Urology</a:t>
          </a:r>
        </a:p>
      </dsp:txBody>
      <dsp:txXfrm>
        <a:off x="3434423" y="510135"/>
        <a:ext cx="1559791" cy="935875"/>
      </dsp:txXfrm>
    </dsp:sp>
    <dsp:sp modelId="{16A9D72D-DB48-4163-9CCF-060B3C5B9DC2}">
      <dsp:nvSpPr>
        <dsp:cNvPr id="0" name=""/>
        <dsp:cNvSpPr/>
      </dsp:nvSpPr>
      <dsp:spPr>
        <a:xfrm>
          <a:off x="5150194" y="510135"/>
          <a:ext cx="1559791" cy="935875"/>
        </a:xfrm>
        <a:prstGeom prst="rect">
          <a:avLst/>
        </a:prstGeom>
        <a:solidFill>
          <a:srgbClr val="0070C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Gynecologic - Benign</a:t>
          </a:r>
        </a:p>
      </dsp:txBody>
      <dsp:txXfrm>
        <a:off x="5150194" y="510135"/>
        <a:ext cx="1559791" cy="935875"/>
      </dsp:txXfrm>
    </dsp:sp>
    <dsp:sp modelId="{50689342-61D7-4E40-99EB-612BE56D601A}">
      <dsp:nvSpPr>
        <dsp:cNvPr id="0" name=""/>
        <dsp:cNvSpPr/>
      </dsp:nvSpPr>
      <dsp:spPr>
        <a:xfrm>
          <a:off x="6865965" y="510135"/>
          <a:ext cx="1559791" cy="935875"/>
        </a:xfrm>
        <a:prstGeom prst="rect">
          <a:avLst/>
        </a:prstGeom>
        <a:solidFill>
          <a:srgbClr val="0070C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Gynecologic - Oncology</a:t>
          </a:r>
        </a:p>
      </dsp:txBody>
      <dsp:txXfrm>
        <a:off x="6865965" y="510135"/>
        <a:ext cx="1559791" cy="935875"/>
      </dsp:txXfrm>
    </dsp:sp>
    <dsp:sp modelId="{41DED525-1FBF-4D46-A96E-31C24A3646F5}">
      <dsp:nvSpPr>
        <dsp:cNvPr id="0" name=""/>
        <dsp:cNvSpPr/>
      </dsp:nvSpPr>
      <dsp:spPr>
        <a:xfrm>
          <a:off x="2880" y="1601989"/>
          <a:ext cx="1559791" cy="935875"/>
        </a:xfrm>
        <a:prstGeom prst="rect">
          <a:avLst/>
        </a:prstGeom>
        <a:solidFill>
          <a:srgbClr val="0070C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Urogynecology</a:t>
          </a:r>
        </a:p>
      </dsp:txBody>
      <dsp:txXfrm>
        <a:off x="2880" y="1601989"/>
        <a:ext cx="1559791" cy="935875"/>
      </dsp:txXfrm>
    </dsp:sp>
    <dsp:sp modelId="{6DB79481-700B-4F77-9D18-97D5CAF019A8}">
      <dsp:nvSpPr>
        <dsp:cNvPr id="0" name=""/>
        <dsp:cNvSpPr/>
      </dsp:nvSpPr>
      <dsp:spPr>
        <a:xfrm>
          <a:off x="1718651" y="1601989"/>
          <a:ext cx="1559791" cy="935875"/>
        </a:xfrm>
        <a:prstGeom prst="rect">
          <a:avLst/>
        </a:prstGeom>
        <a:solidFill>
          <a:srgbClr val="0070C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Colorectal</a:t>
          </a:r>
        </a:p>
      </dsp:txBody>
      <dsp:txXfrm>
        <a:off x="1718651" y="1601989"/>
        <a:ext cx="1559791" cy="935875"/>
      </dsp:txXfrm>
    </dsp:sp>
    <dsp:sp modelId="{CA3EC138-D0C2-4C07-B290-9A8C9970179F}">
      <dsp:nvSpPr>
        <dsp:cNvPr id="0" name=""/>
        <dsp:cNvSpPr/>
      </dsp:nvSpPr>
      <dsp:spPr>
        <a:xfrm>
          <a:off x="3434423" y="1601989"/>
          <a:ext cx="1559791" cy="935875"/>
        </a:xfrm>
        <a:prstGeom prst="rect">
          <a:avLst/>
        </a:prstGeom>
        <a:solidFill>
          <a:srgbClr val="0070C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General Surgery</a:t>
          </a:r>
        </a:p>
      </dsp:txBody>
      <dsp:txXfrm>
        <a:off x="3434423" y="1601989"/>
        <a:ext cx="1559791" cy="935875"/>
      </dsp:txXfrm>
    </dsp:sp>
    <dsp:sp modelId="{943C1A31-11B1-41A0-A981-AAF412E1CA18}">
      <dsp:nvSpPr>
        <dsp:cNvPr id="0" name=""/>
        <dsp:cNvSpPr/>
      </dsp:nvSpPr>
      <dsp:spPr>
        <a:xfrm>
          <a:off x="5150194" y="1601989"/>
          <a:ext cx="1559791" cy="935875"/>
        </a:xfrm>
        <a:prstGeom prst="rect">
          <a:avLst/>
        </a:prstGeom>
        <a:solidFill>
          <a:schemeClr val="accent5">
            <a:lumMod val="50000"/>
          </a:schemeClr>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Surgical Oncology-Whipples</a:t>
          </a:r>
        </a:p>
      </dsp:txBody>
      <dsp:txXfrm>
        <a:off x="5150194" y="1601989"/>
        <a:ext cx="1559791" cy="935875"/>
      </dsp:txXfrm>
    </dsp:sp>
    <dsp:sp modelId="{3372E811-1575-4330-9A07-15E85D864996}">
      <dsp:nvSpPr>
        <dsp:cNvPr id="0" name=""/>
        <dsp:cNvSpPr/>
      </dsp:nvSpPr>
      <dsp:spPr>
        <a:xfrm>
          <a:off x="6865965" y="1601989"/>
          <a:ext cx="1559791" cy="935875"/>
        </a:xfrm>
        <a:prstGeom prst="rect">
          <a:avLst/>
        </a:prstGeom>
        <a:solidFill>
          <a:srgbClr val="FF0000"/>
        </a:solidFill>
        <a:ln w="635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Head &amp; Neck</a:t>
          </a:r>
        </a:p>
      </dsp:txBody>
      <dsp:txXfrm>
        <a:off x="6865965" y="1601989"/>
        <a:ext cx="1559791" cy="93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3051-C10D-E14B-9EE1-F154ECC0411E}">
      <dsp:nvSpPr>
        <dsp:cNvPr id="0" name=""/>
        <dsp:cNvSpPr/>
      </dsp:nvSpPr>
      <dsp:spPr>
        <a:xfrm>
          <a:off x="4306" y="0"/>
          <a:ext cx="3765705" cy="1156138"/>
        </a:xfrm>
        <a:prstGeom prst="homePlate">
          <a:avLst/>
        </a:prstGeom>
        <a:solidFill>
          <a:schemeClr val="bg1"/>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Current State</a:t>
          </a:r>
        </a:p>
      </dsp:txBody>
      <dsp:txXfrm>
        <a:off x="4306" y="0"/>
        <a:ext cx="3476671" cy="1156138"/>
      </dsp:txXfrm>
    </dsp:sp>
    <dsp:sp modelId="{9FBF34F9-7E2E-2E47-8103-BF2088C17B6B}">
      <dsp:nvSpPr>
        <dsp:cNvPr id="0" name=""/>
        <dsp:cNvSpPr/>
      </dsp:nvSpPr>
      <dsp:spPr>
        <a:xfrm>
          <a:off x="3016870" y="0"/>
          <a:ext cx="3765705" cy="1156138"/>
        </a:xfrm>
        <a:prstGeom prst="chevron">
          <a:avLst/>
        </a:prstGeom>
        <a:solidFill>
          <a:schemeClr val="bg1"/>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Gap</a:t>
          </a:r>
        </a:p>
      </dsp:txBody>
      <dsp:txXfrm>
        <a:off x="3594939" y="0"/>
        <a:ext cx="2609567" cy="1156138"/>
      </dsp:txXfrm>
    </dsp:sp>
    <dsp:sp modelId="{EB2ACBC5-5B00-8B4C-8DED-BFB0D7FBF8BB}">
      <dsp:nvSpPr>
        <dsp:cNvPr id="0" name=""/>
        <dsp:cNvSpPr/>
      </dsp:nvSpPr>
      <dsp:spPr>
        <a:xfrm>
          <a:off x="6029435" y="0"/>
          <a:ext cx="3765705" cy="1156138"/>
        </a:xfrm>
        <a:prstGeom prst="chevron">
          <a:avLst/>
        </a:prstGeom>
        <a:solidFill>
          <a:schemeClr val="bg1"/>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solidFill>
            </a:rPr>
            <a:t>Future State</a:t>
          </a:r>
        </a:p>
      </dsp:txBody>
      <dsp:txXfrm>
        <a:off x="6607504" y="0"/>
        <a:ext cx="2609567" cy="1156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315E1-4A4A-D343-B7F4-8EB12889C715}">
      <dsp:nvSpPr>
        <dsp:cNvPr id="0" name=""/>
        <dsp:cNvSpPr/>
      </dsp:nvSpPr>
      <dsp:spPr>
        <a:xfrm>
          <a:off x="7477116" y="1507318"/>
          <a:ext cx="91440" cy="390115"/>
        </a:xfrm>
        <a:custGeom>
          <a:avLst/>
          <a:gdLst/>
          <a:ahLst/>
          <a:cxnLst/>
          <a:rect l="0" t="0" r="0" b="0"/>
          <a:pathLst>
            <a:path>
              <a:moveTo>
                <a:pt x="45720" y="0"/>
              </a:moveTo>
              <a:lnTo>
                <a:pt x="45720" y="390115"/>
              </a:lnTo>
            </a:path>
          </a:pathLst>
        </a:custGeom>
        <a:noFill/>
        <a:ln w="63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70C29-48FB-D643-8555-458E97991DD7}">
      <dsp:nvSpPr>
        <dsp:cNvPr id="0" name=""/>
        <dsp:cNvSpPr/>
      </dsp:nvSpPr>
      <dsp:spPr>
        <a:xfrm>
          <a:off x="4522744" y="1507318"/>
          <a:ext cx="91440" cy="390115"/>
        </a:xfrm>
        <a:custGeom>
          <a:avLst/>
          <a:gdLst/>
          <a:ahLst/>
          <a:cxnLst/>
          <a:rect l="0" t="0" r="0" b="0"/>
          <a:pathLst>
            <a:path>
              <a:moveTo>
                <a:pt x="45720" y="0"/>
              </a:moveTo>
              <a:lnTo>
                <a:pt x="45720" y="390115"/>
              </a:lnTo>
            </a:path>
          </a:pathLst>
        </a:custGeom>
        <a:noFill/>
        <a:ln w="63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E73E7-E94F-5A44-BF15-EA49703C59DE}">
      <dsp:nvSpPr>
        <dsp:cNvPr id="0" name=""/>
        <dsp:cNvSpPr/>
      </dsp:nvSpPr>
      <dsp:spPr>
        <a:xfrm>
          <a:off x="1563559" y="1518538"/>
          <a:ext cx="91440" cy="378895"/>
        </a:xfrm>
        <a:custGeom>
          <a:avLst/>
          <a:gdLst/>
          <a:ahLst/>
          <a:cxnLst/>
          <a:rect l="0" t="0" r="0" b="0"/>
          <a:pathLst>
            <a:path>
              <a:moveTo>
                <a:pt x="49176" y="0"/>
              </a:moveTo>
              <a:lnTo>
                <a:pt x="49176" y="99709"/>
              </a:lnTo>
              <a:lnTo>
                <a:pt x="45720" y="99709"/>
              </a:lnTo>
              <a:lnTo>
                <a:pt x="45720" y="378895"/>
              </a:lnTo>
            </a:path>
          </a:pathLst>
        </a:custGeom>
        <a:noFill/>
        <a:ln w="63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9A5FB-A11E-6A48-8EF6-281ECD415B1F}">
      <dsp:nvSpPr>
        <dsp:cNvPr id="0" name=""/>
        <dsp:cNvSpPr/>
      </dsp:nvSpPr>
      <dsp:spPr>
        <a:xfrm>
          <a:off x="283279" y="189082"/>
          <a:ext cx="2658913" cy="1329456"/>
        </a:xfrm>
        <a:prstGeom prst="rect">
          <a:avLst/>
        </a:prstGeom>
        <a:solidFill>
          <a:schemeClr val="lt1">
            <a:hueOff val="0"/>
            <a:satOff val="0"/>
            <a:lumOff val="0"/>
            <a:alphaOff val="0"/>
          </a:schemeClr>
        </a:solidFill>
        <a:ln w="63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Where are </a:t>
          </a:r>
          <a:br>
            <a:rPr lang="en-US" sz="1800" kern="1200" dirty="0">
              <a:solidFill>
                <a:schemeClr val="accent1"/>
              </a:solidFill>
            </a:rPr>
          </a:br>
          <a:r>
            <a:rPr lang="en-US" sz="1800" kern="1200" dirty="0">
              <a:solidFill>
                <a:schemeClr val="accent1"/>
              </a:solidFill>
            </a:rPr>
            <a:t>the Gaps?</a:t>
          </a:r>
        </a:p>
      </dsp:txBody>
      <dsp:txXfrm>
        <a:off x="283279" y="189082"/>
        <a:ext cx="2658913" cy="1329456"/>
      </dsp:txXfrm>
    </dsp:sp>
    <dsp:sp modelId="{BD2CA27A-98F3-E546-A196-A34617561418}">
      <dsp:nvSpPr>
        <dsp:cNvPr id="0" name=""/>
        <dsp:cNvSpPr/>
      </dsp:nvSpPr>
      <dsp:spPr>
        <a:xfrm>
          <a:off x="284130" y="1897433"/>
          <a:ext cx="2650298" cy="1554480"/>
        </a:xfrm>
        <a:prstGeom prst="rect">
          <a:avLst/>
        </a:prstGeom>
        <a:solidFill>
          <a:schemeClr val="lt1">
            <a:hueOff val="0"/>
            <a:satOff val="0"/>
            <a:lumOff val="0"/>
            <a:alphaOff val="0"/>
          </a:schemeClr>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algn="l" defTabSz="466725">
            <a:lnSpc>
              <a:spcPct val="90000"/>
            </a:lnSpc>
            <a:spcBef>
              <a:spcPct val="0"/>
            </a:spcBef>
            <a:spcAft>
              <a:spcPct val="35000"/>
            </a:spcAft>
            <a:buFont typeface="+mj-lt"/>
            <a:buNone/>
          </a:pPr>
          <a:r>
            <a:rPr lang="en-US" sz="1050" b="1" u="none" kern="1200" dirty="0">
              <a:solidFill>
                <a:schemeClr val="tx1"/>
              </a:solidFill>
            </a:rPr>
            <a:t>Priorities to address: </a:t>
          </a:r>
        </a:p>
        <a:p>
          <a:pPr marL="177800" lvl="0" indent="-168275" algn="l" defTabSz="466725">
            <a:lnSpc>
              <a:spcPct val="90000"/>
            </a:lnSpc>
            <a:spcBef>
              <a:spcPct val="0"/>
            </a:spcBef>
            <a:spcAft>
              <a:spcPct val="35000"/>
            </a:spcAft>
            <a:buFont typeface="+mj-lt"/>
            <a:buNone/>
            <a:tabLst/>
          </a:pPr>
          <a:r>
            <a:rPr lang="en-US" sz="1050" kern="1200" dirty="0">
              <a:solidFill>
                <a:schemeClr val="tx1"/>
              </a:solidFill>
            </a:rPr>
            <a:t>1. </a:t>
          </a:r>
          <a:r>
            <a:rPr lang="en-US" sz="1050" kern="1200" dirty="0"/>
            <a:t>**Customized by surgeon leader</a:t>
          </a:r>
        </a:p>
      </dsp:txBody>
      <dsp:txXfrm>
        <a:off x="284130" y="1897433"/>
        <a:ext cx="2650298" cy="1554480"/>
      </dsp:txXfrm>
    </dsp:sp>
    <dsp:sp modelId="{F0FBC273-8AB3-6747-9EF4-57FB9976C4C1}">
      <dsp:nvSpPr>
        <dsp:cNvPr id="0" name=""/>
        <dsp:cNvSpPr/>
      </dsp:nvSpPr>
      <dsp:spPr>
        <a:xfrm>
          <a:off x="3239007" y="177861"/>
          <a:ext cx="2658913" cy="1329456"/>
        </a:xfrm>
        <a:prstGeom prst="rect">
          <a:avLst/>
        </a:prstGeom>
        <a:solidFill>
          <a:schemeClr val="lt1">
            <a:hueOff val="0"/>
            <a:satOff val="0"/>
            <a:lumOff val="0"/>
            <a:alphaOff val="0"/>
          </a:schemeClr>
        </a:solidFill>
        <a:ln w="63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Steps to Address the Priorities…</a:t>
          </a:r>
        </a:p>
      </dsp:txBody>
      <dsp:txXfrm>
        <a:off x="3239007" y="177861"/>
        <a:ext cx="2658913" cy="1329456"/>
      </dsp:txXfrm>
    </dsp:sp>
    <dsp:sp modelId="{2BB852CD-569E-BF45-861F-C1D7456DFC13}">
      <dsp:nvSpPr>
        <dsp:cNvPr id="0" name=""/>
        <dsp:cNvSpPr/>
      </dsp:nvSpPr>
      <dsp:spPr>
        <a:xfrm>
          <a:off x="3242583" y="1897433"/>
          <a:ext cx="2651760" cy="1554480"/>
        </a:xfrm>
        <a:prstGeom prst="rect">
          <a:avLst/>
        </a:prstGeom>
        <a:solidFill>
          <a:schemeClr val="lt1">
            <a:hueOff val="0"/>
            <a:satOff val="0"/>
            <a:lumOff val="0"/>
            <a:alphaOff val="0"/>
          </a:schemeClr>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177800" lvl="0" indent="-168275" algn="l" defTabSz="466725">
            <a:lnSpc>
              <a:spcPct val="90000"/>
            </a:lnSpc>
            <a:spcBef>
              <a:spcPct val="0"/>
            </a:spcBef>
            <a:spcAft>
              <a:spcPct val="35000"/>
            </a:spcAft>
            <a:buNone/>
            <a:tabLst/>
          </a:pPr>
          <a:r>
            <a:rPr lang="en-US" sz="1050" b="1" u="none" kern="1200" dirty="0">
              <a:solidFill>
                <a:schemeClr val="tx1"/>
              </a:solidFill>
            </a:rPr>
            <a:t>Steps to address: </a:t>
          </a:r>
        </a:p>
        <a:p>
          <a:pPr marL="177800" lvl="0" indent="-168275" algn="l" defTabSz="466725">
            <a:lnSpc>
              <a:spcPct val="90000"/>
            </a:lnSpc>
            <a:spcBef>
              <a:spcPct val="0"/>
            </a:spcBef>
            <a:spcAft>
              <a:spcPct val="35000"/>
            </a:spcAft>
            <a:buNone/>
            <a:tabLst/>
          </a:pPr>
          <a:r>
            <a:rPr lang="en-US" sz="1050" kern="1200" dirty="0"/>
            <a:t>1. **Customized by surgeon leader</a:t>
          </a:r>
        </a:p>
      </dsp:txBody>
      <dsp:txXfrm>
        <a:off x="3242583" y="1897433"/>
        <a:ext cx="2651760" cy="1554480"/>
      </dsp:txXfrm>
    </dsp:sp>
    <dsp:sp modelId="{9A6832A6-20F4-4348-BD56-E14062385C9A}">
      <dsp:nvSpPr>
        <dsp:cNvPr id="0" name=""/>
        <dsp:cNvSpPr/>
      </dsp:nvSpPr>
      <dsp:spPr>
        <a:xfrm>
          <a:off x="6193379" y="177861"/>
          <a:ext cx="2658913" cy="1329456"/>
        </a:xfrm>
        <a:prstGeom prst="rect">
          <a:avLst/>
        </a:prstGeom>
        <a:solidFill>
          <a:schemeClr val="lt1">
            <a:hueOff val="0"/>
            <a:satOff val="0"/>
            <a:lumOff val="0"/>
            <a:alphaOff val="0"/>
          </a:schemeClr>
        </a:solidFill>
        <a:ln w="63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Quantify</a:t>
          </a:r>
          <a:br>
            <a:rPr lang="en-US" sz="1800" kern="1200" dirty="0">
              <a:solidFill>
                <a:schemeClr val="accent1"/>
              </a:solidFill>
            </a:rPr>
          </a:br>
          <a:r>
            <a:rPr lang="en-US" sz="1200" kern="1200" dirty="0">
              <a:solidFill>
                <a:schemeClr val="accent1"/>
              </a:solidFill>
            </a:rPr>
            <a:t>(Cost, Time, Quality, etc.) </a:t>
          </a:r>
        </a:p>
      </dsp:txBody>
      <dsp:txXfrm>
        <a:off x="6193379" y="177861"/>
        <a:ext cx="2658913" cy="1329456"/>
      </dsp:txXfrm>
    </dsp:sp>
    <dsp:sp modelId="{D8B8EED5-870C-8C49-9033-C303F167CF67}">
      <dsp:nvSpPr>
        <dsp:cNvPr id="0" name=""/>
        <dsp:cNvSpPr/>
      </dsp:nvSpPr>
      <dsp:spPr>
        <a:xfrm>
          <a:off x="6196955" y="1897433"/>
          <a:ext cx="2651760" cy="1554480"/>
        </a:xfrm>
        <a:prstGeom prst="rect">
          <a:avLst/>
        </a:prstGeom>
        <a:solidFill>
          <a:schemeClr val="lt1">
            <a:hueOff val="0"/>
            <a:satOff val="0"/>
            <a:lumOff val="0"/>
            <a:alphaOff val="0"/>
          </a:schemeClr>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177800" lvl="0" indent="-168275" algn="l" defTabSz="466725">
            <a:lnSpc>
              <a:spcPct val="90000"/>
            </a:lnSpc>
            <a:spcBef>
              <a:spcPct val="0"/>
            </a:spcBef>
            <a:spcAft>
              <a:spcPct val="35000"/>
            </a:spcAft>
            <a:buNone/>
            <a:tabLst/>
          </a:pPr>
          <a:r>
            <a:rPr lang="en-US" sz="1050" b="1" u="none" kern="1200" dirty="0">
              <a:solidFill>
                <a:schemeClr val="tx1"/>
              </a:solidFill>
            </a:rPr>
            <a:t>Steps to quantify: </a:t>
          </a:r>
        </a:p>
        <a:p>
          <a:pPr marL="177800" lvl="0" indent="-168275" algn="l" defTabSz="466725">
            <a:lnSpc>
              <a:spcPct val="90000"/>
            </a:lnSpc>
            <a:spcBef>
              <a:spcPct val="0"/>
            </a:spcBef>
            <a:spcAft>
              <a:spcPct val="35000"/>
            </a:spcAft>
            <a:buNone/>
            <a:tabLst/>
          </a:pPr>
          <a:r>
            <a:rPr lang="en-US" sz="1050" kern="1200" dirty="0"/>
            <a:t>1. **Customized by surgeon leader</a:t>
          </a:r>
        </a:p>
      </dsp:txBody>
      <dsp:txXfrm>
        <a:off x="6196955" y="1897433"/>
        <a:ext cx="2651760" cy="1554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315E1-4A4A-D343-B7F4-8EB12889C715}">
      <dsp:nvSpPr>
        <dsp:cNvPr id="0" name=""/>
        <dsp:cNvSpPr/>
      </dsp:nvSpPr>
      <dsp:spPr>
        <a:xfrm>
          <a:off x="7477116" y="1507318"/>
          <a:ext cx="91440" cy="390115"/>
        </a:xfrm>
        <a:custGeom>
          <a:avLst/>
          <a:gdLst/>
          <a:ahLst/>
          <a:cxnLst/>
          <a:rect l="0" t="0" r="0" b="0"/>
          <a:pathLst>
            <a:path>
              <a:moveTo>
                <a:pt x="45720" y="0"/>
              </a:moveTo>
              <a:lnTo>
                <a:pt x="45720" y="390115"/>
              </a:lnTo>
            </a:path>
          </a:pathLst>
        </a:custGeom>
        <a:noFill/>
        <a:ln w="63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70C29-48FB-D643-8555-458E97991DD7}">
      <dsp:nvSpPr>
        <dsp:cNvPr id="0" name=""/>
        <dsp:cNvSpPr/>
      </dsp:nvSpPr>
      <dsp:spPr>
        <a:xfrm>
          <a:off x="4522744" y="1507318"/>
          <a:ext cx="91440" cy="390115"/>
        </a:xfrm>
        <a:custGeom>
          <a:avLst/>
          <a:gdLst/>
          <a:ahLst/>
          <a:cxnLst/>
          <a:rect l="0" t="0" r="0" b="0"/>
          <a:pathLst>
            <a:path>
              <a:moveTo>
                <a:pt x="45720" y="0"/>
              </a:moveTo>
              <a:lnTo>
                <a:pt x="45720" y="390115"/>
              </a:lnTo>
            </a:path>
          </a:pathLst>
        </a:custGeom>
        <a:noFill/>
        <a:ln w="63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E73E7-E94F-5A44-BF15-EA49703C59DE}">
      <dsp:nvSpPr>
        <dsp:cNvPr id="0" name=""/>
        <dsp:cNvSpPr/>
      </dsp:nvSpPr>
      <dsp:spPr>
        <a:xfrm>
          <a:off x="1563559" y="1518538"/>
          <a:ext cx="91440" cy="378895"/>
        </a:xfrm>
        <a:custGeom>
          <a:avLst/>
          <a:gdLst/>
          <a:ahLst/>
          <a:cxnLst/>
          <a:rect l="0" t="0" r="0" b="0"/>
          <a:pathLst>
            <a:path>
              <a:moveTo>
                <a:pt x="49176" y="0"/>
              </a:moveTo>
              <a:lnTo>
                <a:pt x="49176" y="99709"/>
              </a:lnTo>
              <a:lnTo>
                <a:pt x="45720" y="99709"/>
              </a:lnTo>
              <a:lnTo>
                <a:pt x="45720" y="378895"/>
              </a:lnTo>
            </a:path>
          </a:pathLst>
        </a:custGeom>
        <a:noFill/>
        <a:ln w="63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9A5FB-A11E-6A48-8EF6-281ECD415B1F}">
      <dsp:nvSpPr>
        <dsp:cNvPr id="0" name=""/>
        <dsp:cNvSpPr/>
      </dsp:nvSpPr>
      <dsp:spPr>
        <a:xfrm>
          <a:off x="283279" y="189082"/>
          <a:ext cx="2658913" cy="1329456"/>
        </a:xfrm>
        <a:prstGeom prst="rect">
          <a:avLst/>
        </a:prstGeom>
        <a:solidFill>
          <a:schemeClr val="lt1">
            <a:hueOff val="0"/>
            <a:satOff val="0"/>
            <a:lumOff val="0"/>
            <a:alphaOff val="0"/>
          </a:schemeClr>
        </a:solidFill>
        <a:ln w="63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Where are </a:t>
          </a:r>
          <a:br>
            <a:rPr lang="en-US" sz="1800" kern="1200" dirty="0">
              <a:solidFill>
                <a:schemeClr val="accent1"/>
              </a:solidFill>
            </a:rPr>
          </a:br>
          <a:r>
            <a:rPr lang="en-US" sz="1800" kern="1200" dirty="0">
              <a:solidFill>
                <a:schemeClr val="accent1"/>
              </a:solidFill>
            </a:rPr>
            <a:t>the Gaps?</a:t>
          </a:r>
        </a:p>
      </dsp:txBody>
      <dsp:txXfrm>
        <a:off x="283279" y="189082"/>
        <a:ext cx="2658913" cy="1329456"/>
      </dsp:txXfrm>
    </dsp:sp>
    <dsp:sp modelId="{BD2CA27A-98F3-E546-A196-A34617561418}">
      <dsp:nvSpPr>
        <dsp:cNvPr id="0" name=""/>
        <dsp:cNvSpPr/>
      </dsp:nvSpPr>
      <dsp:spPr>
        <a:xfrm>
          <a:off x="284130" y="1897433"/>
          <a:ext cx="2650298" cy="1554480"/>
        </a:xfrm>
        <a:prstGeom prst="rect">
          <a:avLst/>
        </a:prstGeom>
        <a:solidFill>
          <a:schemeClr val="lt1">
            <a:hueOff val="0"/>
            <a:satOff val="0"/>
            <a:lumOff val="0"/>
            <a:alphaOff val="0"/>
          </a:schemeClr>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algn="l" defTabSz="466725">
            <a:lnSpc>
              <a:spcPct val="90000"/>
            </a:lnSpc>
            <a:spcBef>
              <a:spcPct val="0"/>
            </a:spcBef>
            <a:spcAft>
              <a:spcPct val="35000"/>
            </a:spcAft>
            <a:buFont typeface="+mj-lt"/>
            <a:buNone/>
          </a:pPr>
          <a:r>
            <a:rPr lang="en-US" sz="1050" b="1" u="none" kern="1200" dirty="0">
              <a:solidFill>
                <a:schemeClr val="tx1"/>
              </a:solidFill>
            </a:rPr>
            <a:t>Priorities to address: </a:t>
          </a:r>
        </a:p>
        <a:p>
          <a:pPr marL="177800" lvl="0" indent="-168275" algn="l" defTabSz="466725">
            <a:lnSpc>
              <a:spcPct val="90000"/>
            </a:lnSpc>
            <a:spcBef>
              <a:spcPct val="0"/>
            </a:spcBef>
            <a:spcAft>
              <a:spcPct val="35000"/>
            </a:spcAft>
            <a:buFont typeface="+mj-lt"/>
            <a:buNone/>
            <a:tabLst/>
          </a:pPr>
          <a:r>
            <a:rPr lang="en-US" sz="1050" kern="1200" dirty="0">
              <a:solidFill>
                <a:schemeClr val="tx1"/>
              </a:solidFill>
            </a:rPr>
            <a:t>1.  </a:t>
          </a:r>
          <a:r>
            <a:rPr lang="en-US" sz="1050" kern="1200" dirty="0"/>
            <a:t>**Customized by surgeon leader</a:t>
          </a:r>
          <a:endParaRPr lang="en-US" sz="1050" kern="1200" dirty="0">
            <a:solidFill>
              <a:schemeClr val="tx1"/>
            </a:solidFill>
          </a:endParaRPr>
        </a:p>
      </dsp:txBody>
      <dsp:txXfrm>
        <a:off x="284130" y="1897433"/>
        <a:ext cx="2650298" cy="1554480"/>
      </dsp:txXfrm>
    </dsp:sp>
    <dsp:sp modelId="{F0FBC273-8AB3-6747-9EF4-57FB9976C4C1}">
      <dsp:nvSpPr>
        <dsp:cNvPr id="0" name=""/>
        <dsp:cNvSpPr/>
      </dsp:nvSpPr>
      <dsp:spPr>
        <a:xfrm>
          <a:off x="3239007" y="177861"/>
          <a:ext cx="2658913" cy="1329456"/>
        </a:xfrm>
        <a:prstGeom prst="rect">
          <a:avLst/>
        </a:prstGeom>
        <a:solidFill>
          <a:schemeClr val="lt1">
            <a:hueOff val="0"/>
            <a:satOff val="0"/>
            <a:lumOff val="0"/>
            <a:alphaOff val="0"/>
          </a:schemeClr>
        </a:solidFill>
        <a:ln w="63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Steps to Address the Priorities…</a:t>
          </a:r>
        </a:p>
      </dsp:txBody>
      <dsp:txXfrm>
        <a:off x="3239007" y="177861"/>
        <a:ext cx="2658913" cy="1329456"/>
      </dsp:txXfrm>
    </dsp:sp>
    <dsp:sp modelId="{2BB852CD-569E-BF45-861F-C1D7456DFC13}">
      <dsp:nvSpPr>
        <dsp:cNvPr id="0" name=""/>
        <dsp:cNvSpPr/>
      </dsp:nvSpPr>
      <dsp:spPr>
        <a:xfrm>
          <a:off x="3242583" y="1897433"/>
          <a:ext cx="2651760" cy="1554480"/>
        </a:xfrm>
        <a:prstGeom prst="rect">
          <a:avLst/>
        </a:prstGeom>
        <a:solidFill>
          <a:schemeClr val="lt1">
            <a:hueOff val="0"/>
            <a:satOff val="0"/>
            <a:lumOff val="0"/>
            <a:alphaOff val="0"/>
          </a:schemeClr>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177800" lvl="0" indent="-168275" algn="l" defTabSz="466725">
            <a:lnSpc>
              <a:spcPct val="90000"/>
            </a:lnSpc>
            <a:spcBef>
              <a:spcPct val="0"/>
            </a:spcBef>
            <a:spcAft>
              <a:spcPct val="35000"/>
            </a:spcAft>
            <a:buNone/>
            <a:tabLst/>
          </a:pPr>
          <a:r>
            <a:rPr lang="en-US" sz="1050" b="1" u="none" kern="1200" dirty="0">
              <a:solidFill>
                <a:schemeClr val="tx1"/>
              </a:solidFill>
            </a:rPr>
            <a:t>Steps to address: </a:t>
          </a:r>
        </a:p>
        <a:p>
          <a:pPr marL="177800" lvl="0" indent="-168275" algn="l" defTabSz="466725">
            <a:lnSpc>
              <a:spcPct val="90000"/>
            </a:lnSpc>
            <a:spcBef>
              <a:spcPct val="0"/>
            </a:spcBef>
            <a:spcAft>
              <a:spcPct val="35000"/>
            </a:spcAft>
            <a:buNone/>
            <a:tabLst/>
          </a:pPr>
          <a:r>
            <a:rPr lang="en-US" sz="1050" kern="1200" dirty="0"/>
            <a:t>1.  **Customized by surgeon leader</a:t>
          </a:r>
        </a:p>
      </dsp:txBody>
      <dsp:txXfrm>
        <a:off x="3242583" y="1897433"/>
        <a:ext cx="2651760" cy="1554480"/>
      </dsp:txXfrm>
    </dsp:sp>
    <dsp:sp modelId="{9A6832A6-20F4-4348-BD56-E14062385C9A}">
      <dsp:nvSpPr>
        <dsp:cNvPr id="0" name=""/>
        <dsp:cNvSpPr/>
      </dsp:nvSpPr>
      <dsp:spPr>
        <a:xfrm>
          <a:off x="6193379" y="177861"/>
          <a:ext cx="2658913" cy="1329456"/>
        </a:xfrm>
        <a:prstGeom prst="rect">
          <a:avLst/>
        </a:prstGeom>
        <a:solidFill>
          <a:schemeClr val="lt1">
            <a:hueOff val="0"/>
            <a:satOff val="0"/>
            <a:lumOff val="0"/>
            <a:alphaOff val="0"/>
          </a:schemeClr>
        </a:solidFill>
        <a:ln w="63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Quantify</a:t>
          </a:r>
          <a:br>
            <a:rPr lang="en-US" sz="1800" kern="1200" dirty="0">
              <a:solidFill>
                <a:schemeClr val="accent1"/>
              </a:solidFill>
            </a:rPr>
          </a:br>
          <a:r>
            <a:rPr lang="en-US" sz="1200" kern="1200" dirty="0">
              <a:solidFill>
                <a:schemeClr val="accent1"/>
              </a:solidFill>
            </a:rPr>
            <a:t>(Cost, Time, Quality, etc.) </a:t>
          </a:r>
        </a:p>
      </dsp:txBody>
      <dsp:txXfrm>
        <a:off x="6193379" y="177861"/>
        <a:ext cx="2658913" cy="1329456"/>
      </dsp:txXfrm>
    </dsp:sp>
    <dsp:sp modelId="{D8B8EED5-870C-8C49-9033-C303F167CF67}">
      <dsp:nvSpPr>
        <dsp:cNvPr id="0" name=""/>
        <dsp:cNvSpPr/>
      </dsp:nvSpPr>
      <dsp:spPr>
        <a:xfrm>
          <a:off x="6196955" y="1897433"/>
          <a:ext cx="2651760" cy="1554480"/>
        </a:xfrm>
        <a:prstGeom prst="rect">
          <a:avLst/>
        </a:prstGeom>
        <a:solidFill>
          <a:schemeClr val="lt1">
            <a:hueOff val="0"/>
            <a:satOff val="0"/>
            <a:lumOff val="0"/>
            <a:alphaOff val="0"/>
          </a:schemeClr>
        </a:solidFill>
        <a:ln w="63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177800" lvl="0" indent="-168275" algn="l" defTabSz="466725">
            <a:lnSpc>
              <a:spcPct val="90000"/>
            </a:lnSpc>
            <a:spcBef>
              <a:spcPct val="0"/>
            </a:spcBef>
            <a:spcAft>
              <a:spcPct val="35000"/>
            </a:spcAft>
            <a:buNone/>
            <a:tabLst/>
          </a:pPr>
          <a:r>
            <a:rPr lang="en-US" sz="1050" b="1" u="none" kern="1200" dirty="0">
              <a:solidFill>
                <a:schemeClr val="tx1"/>
              </a:solidFill>
            </a:rPr>
            <a:t>Steps to quantify: </a:t>
          </a:r>
        </a:p>
        <a:p>
          <a:pPr marL="177800" lvl="0" indent="-168275" algn="l" defTabSz="466725">
            <a:lnSpc>
              <a:spcPct val="90000"/>
            </a:lnSpc>
            <a:spcBef>
              <a:spcPct val="0"/>
            </a:spcBef>
            <a:spcAft>
              <a:spcPct val="35000"/>
            </a:spcAft>
            <a:buNone/>
            <a:tabLst/>
          </a:pPr>
          <a:r>
            <a:rPr lang="en-US" sz="1050" kern="1200" dirty="0"/>
            <a:t>1.  **Customized by surgeon leader</a:t>
          </a:r>
        </a:p>
      </dsp:txBody>
      <dsp:txXfrm>
        <a:off x="6196955" y="1897433"/>
        <a:ext cx="2651760" cy="155448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7659" cy="470431"/>
          </a:xfrm>
          <a:prstGeom prst="rect">
            <a:avLst/>
          </a:prstGeom>
        </p:spPr>
        <p:txBody>
          <a:bodyPr vert="horz" lIns="62539" tIns="31269" rIns="62539" bIns="31269" rtlCol="0"/>
          <a:lstStyle>
            <a:lvl1pPr algn="l">
              <a:defRPr sz="800"/>
            </a:lvl1pPr>
          </a:lstStyle>
          <a:p>
            <a:endParaRPr lang="en-US"/>
          </a:p>
        </p:txBody>
      </p:sp>
      <p:sp>
        <p:nvSpPr>
          <p:cNvPr id="3" name="Date Placeholder 2"/>
          <p:cNvSpPr>
            <a:spLocks noGrp="1"/>
          </p:cNvSpPr>
          <p:nvPr>
            <p:ph type="dt" sz="quarter" idx="1"/>
          </p:nvPr>
        </p:nvSpPr>
        <p:spPr>
          <a:xfrm>
            <a:off x="4023608" y="1"/>
            <a:ext cx="3077659" cy="470431"/>
          </a:xfrm>
          <a:prstGeom prst="rect">
            <a:avLst/>
          </a:prstGeom>
        </p:spPr>
        <p:txBody>
          <a:bodyPr vert="horz" lIns="62539" tIns="31269" rIns="62539" bIns="31269" rtlCol="0"/>
          <a:lstStyle>
            <a:lvl1pPr algn="r">
              <a:defRPr sz="800"/>
            </a:lvl1pPr>
          </a:lstStyle>
          <a:p>
            <a:fld id="{B8F9E043-AACE-4B7C-8E48-AC62AB039617}" type="datetimeFigureOut">
              <a:rPr lang="en-US" smtClean="0"/>
              <a:t>1/27/2022</a:t>
            </a:fld>
            <a:endParaRPr lang="en-US"/>
          </a:p>
        </p:txBody>
      </p:sp>
      <p:sp>
        <p:nvSpPr>
          <p:cNvPr id="4" name="Footer Placeholder 3"/>
          <p:cNvSpPr>
            <a:spLocks noGrp="1"/>
          </p:cNvSpPr>
          <p:nvPr>
            <p:ph type="ftr" sz="quarter" idx="2"/>
          </p:nvPr>
        </p:nvSpPr>
        <p:spPr>
          <a:xfrm>
            <a:off x="2" y="8918044"/>
            <a:ext cx="3077659" cy="470431"/>
          </a:xfrm>
          <a:prstGeom prst="rect">
            <a:avLst/>
          </a:prstGeom>
        </p:spPr>
        <p:txBody>
          <a:bodyPr vert="horz" lIns="62539" tIns="31269" rIns="62539" bIns="31269" rtlCol="0" anchor="b"/>
          <a:lstStyle>
            <a:lvl1pPr algn="l">
              <a:defRPr sz="800"/>
            </a:lvl1pPr>
          </a:lstStyle>
          <a:p>
            <a:endParaRPr lang="en-US"/>
          </a:p>
        </p:txBody>
      </p:sp>
      <p:sp>
        <p:nvSpPr>
          <p:cNvPr id="5" name="Slide Number Placeholder 4"/>
          <p:cNvSpPr>
            <a:spLocks noGrp="1"/>
          </p:cNvSpPr>
          <p:nvPr>
            <p:ph type="sldNum" sz="quarter" idx="3"/>
          </p:nvPr>
        </p:nvSpPr>
        <p:spPr>
          <a:xfrm>
            <a:off x="4023608" y="8918044"/>
            <a:ext cx="3077659" cy="470431"/>
          </a:xfrm>
          <a:prstGeom prst="rect">
            <a:avLst/>
          </a:prstGeom>
        </p:spPr>
        <p:txBody>
          <a:bodyPr vert="horz" lIns="62539" tIns="31269" rIns="62539" bIns="31269" rtlCol="0" anchor="b"/>
          <a:lstStyle>
            <a:lvl1pPr algn="r">
              <a:defRPr sz="800"/>
            </a:lvl1pPr>
          </a:lstStyle>
          <a:p>
            <a:fld id="{CEE73414-56CE-41C8-A1B8-B057DB14D582}" type="slidenum">
              <a:rPr lang="en-US" smtClean="0"/>
              <a:t>‹#›</a:t>
            </a:fld>
            <a:endParaRPr lang="en-US"/>
          </a:p>
        </p:txBody>
      </p:sp>
    </p:spTree>
    <p:extLst>
      <p:ext uri="{BB962C8B-B14F-4D97-AF65-F5344CB8AC3E}">
        <p14:creationId xmlns:p14="http://schemas.microsoft.com/office/powerpoint/2010/main" val="865387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7739" cy="471054"/>
          </a:xfrm>
          <a:prstGeom prst="rect">
            <a:avLst/>
          </a:prstGeom>
        </p:spPr>
        <p:txBody>
          <a:bodyPr vert="horz" lIns="94201" tIns="47100" rIns="94201" bIns="47100" rtlCol="0"/>
          <a:lstStyle>
            <a:lvl1pPr algn="l">
              <a:defRPr sz="1000"/>
            </a:lvl1pPr>
          </a:lstStyle>
          <a:p>
            <a:endParaRPr lang="en-US"/>
          </a:p>
        </p:txBody>
      </p:sp>
      <p:sp>
        <p:nvSpPr>
          <p:cNvPr id="3" name="Date Placeholder 2"/>
          <p:cNvSpPr>
            <a:spLocks noGrp="1"/>
          </p:cNvSpPr>
          <p:nvPr>
            <p:ph type="dt" idx="1"/>
          </p:nvPr>
        </p:nvSpPr>
        <p:spPr>
          <a:xfrm>
            <a:off x="4023094" y="3"/>
            <a:ext cx="3077739" cy="471054"/>
          </a:xfrm>
          <a:prstGeom prst="rect">
            <a:avLst/>
          </a:prstGeom>
        </p:spPr>
        <p:txBody>
          <a:bodyPr vert="horz" lIns="94201" tIns="47100" rIns="94201" bIns="47100" rtlCol="0"/>
          <a:lstStyle>
            <a:lvl1pPr algn="r">
              <a:defRPr sz="1000"/>
            </a:lvl1pPr>
          </a:lstStyle>
          <a:p>
            <a:fld id="{05FACE7C-AF81-40D3-8CED-7A3D66FAB7C8}" type="datetimeFigureOut">
              <a:rPr lang="en-US" smtClean="0"/>
              <a:pPr/>
              <a:t>1/27/2022</a:t>
            </a:fld>
            <a:endParaRPr lang="en-US"/>
          </a:p>
        </p:txBody>
      </p:sp>
      <p:sp>
        <p:nvSpPr>
          <p:cNvPr id="4" name="Slide Image Placeholder 3"/>
          <p:cNvSpPr>
            <a:spLocks noGrp="1" noRot="1" noChangeAspect="1"/>
          </p:cNvSpPr>
          <p:nvPr>
            <p:ph type="sldImg" idx="2"/>
          </p:nvPr>
        </p:nvSpPr>
        <p:spPr>
          <a:xfrm>
            <a:off x="1844675" y="855663"/>
            <a:ext cx="3413125" cy="1919287"/>
          </a:xfrm>
          <a:prstGeom prst="rect">
            <a:avLst/>
          </a:prstGeom>
          <a:noFill/>
          <a:ln w="12700">
            <a:solidFill>
              <a:prstClr val="black"/>
            </a:solidFill>
          </a:ln>
        </p:spPr>
        <p:txBody>
          <a:bodyPr vert="horz" lIns="94201" tIns="47100" rIns="94201" bIns="47100" rtlCol="0" anchor="ctr"/>
          <a:lstStyle/>
          <a:p>
            <a:endParaRPr lang="en-US"/>
          </a:p>
        </p:txBody>
      </p:sp>
      <p:sp>
        <p:nvSpPr>
          <p:cNvPr id="5" name="Notes Placeholder 4"/>
          <p:cNvSpPr>
            <a:spLocks noGrp="1"/>
          </p:cNvSpPr>
          <p:nvPr>
            <p:ph type="body" sz="quarter" idx="3"/>
          </p:nvPr>
        </p:nvSpPr>
        <p:spPr>
          <a:xfrm>
            <a:off x="710249" y="3159756"/>
            <a:ext cx="5681980" cy="5230424"/>
          </a:xfrm>
          <a:prstGeom prst="rect">
            <a:avLst/>
          </a:prstGeom>
        </p:spPr>
        <p:txBody>
          <a:bodyPr vert="horz" lIns="0" tIns="0" rIns="0" bIns="0" rtlCol="0"/>
          <a:lstStyle/>
          <a:p>
            <a:pPr lvl="0"/>
            <a:r>
              <a:rPr lang="en-US" dirty="0"/>
              <a:t>Body text</a:t>
            </a:r>
          </a:p>
          <a:p>
            <a:pPr lvl="1"/>
            <a:r>
              <a:rPr lang="en-US" dirty="0"/>
              <a:t>Headers</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917427"/>
            <a:ext cx="3077739" cy="471054"/>
          </a:xfrm>
          <a:prstGeom prst="rect">
            <a:avLst/>
          </a:prstGeom>
        </p:spPr>
        <p:txBody>
          <a:bodyPr vert="horz" lIns="94201" tIns="47100" rIns="94201" bIns="47100" rtlCol="0" anchor="b"/>
          <a:lstStyle>
            <a:lvl1pPr algn="l">
              <a:defRPr sz="1000"/>
            </a:lvl1pPr>
          </a:lstStyle>
          <a:p>
            <a:endParaRPr lang="en-US"/>
          </a:p>
        </p:txBody>
      </p:sp>
      <p:sp>
        <p:nvSpPr>
          <p:cNvPr id="7" name="Slide Number Placeholder 6"/>
          <p:cNvSpPr>
            <a:spLocks noGrp="1"/>
          </p:cNvSpPr>
          <p:nvPr>
            <p:ph type="sldNum" sz="quarter" idx="5"/>
          </p:nvPr>
        </p:nvSpPr>
        <p:spPr>
          <a:xfrm>
            <a:off x="4023094" y="8917427"/>
            <a:ext cx="3077739" cy="471054"/>
          </a:xfrm>
          <a:prstGeom prst="rect">
            <a:avLst/>
          </a:prstGeom>
        </p:spPr>
        <p:txBody>
          <a:bodyPr vert="horz" lIns="94201" tIns="47100" rIns="94201" bIns="47100" rtlCol="0" anchor="b"/>
          <a:lstStyle>
            <a:lvl1pPr algn="r">
              <a:defRPr sz="1000"/>
            </a:lvl1pPr>
          </a:lstStyle>
          <a:p>
            <a:fld id="{E9CE832E-BBA9-4F29-B719-CD731BBF978A}" type="slidenum">
              <a:rPr lang="en-US" smtClean="0"/>
              <a:pPr/>
              <a:t>‹#›</a:t>
            </a:fld>
            <a:endParaRPr lang="en-US"/>
          </a:p>
        </p:txBody>
      </p:sp>
    </p:spTree>
    <p:extLst>
      <p:ext uri="{BB962C8B-B14F-4D97-AF65-F5344CB8AC3E}">
        <p14:creationId xmlns:p14="http://schemas.microsoft.com/office/powerpoint/2010/main" val="5755541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0" indent="0" algn="l" defTabSz="914400" rtl="0" eaLnBrk="1" latinLnBrk="0" hangingPunct="1">
      <a:defRPr sz="1000" b="1" kern="1200">
        <a:solidFill>
          <a:schemeClr val="tx1"/>
        </a:solidFill>
        <a:latin typeface="+mn-lt"/>
        <a:ea typeface="+mn-ea"/>
        <a:cs typeface="+mn-cs"/>
      </a:defRPr>
    </a:lvl2pPr>
    <a:lvl3pPr marL="114300" indent="-11430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228600" indent="-111125" algn="l" defTabSz="914400" rtl="0" eaLnBrk="1" latinLnBrk="0" hangingPunct="1">
      <a:buFont typeface="Arial" panose="020B0604020202020204" pitchFamily="34" charset="0"/>
      <a:buChar char="‒"/>
      <a:defRPr sz="900" kern="1200">
        <a:solidFill>
          <a:schemeClr val="tx1"/>
        </a:solidFill>
        <a:latin typeface="+mn-lt"/>
        <a:ea typeface="+mn-ea"/>
        <a:cs typeface="+mn-cs"/>
      </a:defRPr>
    </a:lvl4pPr>
    <a:lvl5pPr marL="342900" indent="-114300" algn="l" defTabSz="914400" rtl="0" eaLnBrk="1" latinLnBrk="0" hangingPunct="1">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a:t>
            </a:fld>
            <a:endParaRPr lang="en-US"/>
          </a:p>
        </p:txBody>
      </p:sp>
    </p:spTree>
    <p:extLst>
      <p:ext uri="{BB962C8B-B14F-4D97-AF65-F5344CB8AC3E}">
        <p14:creationId xmlns:p14="http://schemas.microsoft.com/office/powerpoint/2010/main" val="346937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 ‘sample’.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12</a:t>
            </a:fld>
            <a:endParaRPr lang="en-US"/>
          </a:p>
        </p:txBody>
      </p:sp>
    </p:spTree>
    <p:extLst>
      <p:ext uri="{BB962C8B-B14F-4D97-AF65-F5344CB8AC3E}">
        <p14:creationId xmlns:p14="http://schemas.microsoft.com/office/powerpoint/2010/main" val="288560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The key takeaways are examples.  You should customize the key takeaways to the needs of your ESL’s true team needs that you’ve identified with them and consider adding names to each if you have individuals that you’ve discussed with them.</a:t>
            </a:r>
          </a:p>
        </p:txBody>
      </p:sp>
      <p:sp>
        <p:nvSpPr>
          <p:cNvPr id="4" name="Slide Number Placeholder 3"/>
          <p:cNvSpPr>
            <a:spLocks noGrp="1"/>
          </p:cNvSpPr>
          <p:nvPr>
            <p:ph type="sldNum" sz="quarter" idx="5"/>
          </p:nvPr>
        </p:nvSpPr>
        <p:spPr/>
        <p:txBody>
          <a:bodyPr/>
          <a:lstStyle/>
          <a:p>
            <a:fld id="{E9CE832E-BBA9-4F29-B719-CD731BBF978A}" type="slidenum">
              <a:rPr lang="en-US" smtClean="0"/>
              <a:pPr/>
              <a:t>13</a:t>
            </a:fld>
            <a:endParaRPr lang="en-US"/>
          </a:p>
        </p:txBody>
      </p:sp>
    </p:spTree>
    <p:extLst>
      <p:ext uri="{BB962C8B-B14F-4D97-AF65-F5344CB8AC3E}">
        <p14:creationId xmlns:p14="http://schemas.microsoft.com/office/powerpoint/2010/main" val="260432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738188"/>
            <a:ext cx="6794500" cy="3821112"/>
          </a:xfrm>
        </p:spPr>
      </p:sp>
      <p:sp>
        <p:nvSpPr>
          <p:cNvPr id="3" name="Notes Placeholder 2"/>
          <p:cNvSpPr>
            <a:spLocks noGrp="1"/>
          </p:cNvSpPr>
          <p:nvPr>
            <p:ph type="body" idx="1"/>
          </p:nvPr>
        </p:nvSpPr>
        <p:spPr>
          <a:xfrm>
            <a:off x="1431924" y="4924444"/>
            <a:ext cx="6159501" cy="5825728"/>
          </a:xfrm>
        </p:spPr>
        <p:txBody>
          <a:bodyPr/>
          <a:lstStyle/>
          <a:p>
            <a:pPr defTabSz="914009">
              <a:spcAft>
                <a:spcPts val="300"/>
              </a:spcAft>
              <a:defRPr/>
            </a:pPr>
            <a:r>
              <a:rPr lang="en-US" sz="1000" b="1" dirty="0">
                <a:cs typeface="Arial" panose="020B0604020202020204" pitchFamily="34" charset="0"/>
              </a:rPr>
              <a:t>Purpose of Slide</a:t>
            </a:r>
            <a:endParaRPr lang="en-US" sz="1000" dirty="0">
              <a:cs typeface="Arial" panose="020B0604020202020204" pitchFamily="34" charset="0"/>
            </a:endParaRPr>
          </a:p>
          <a:p>
            <a:pPr marL="111125" marR="0" lvl="0" indent="-111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cs typeface="Arial" panose="020B0604020202020204" pitchFamily="34" charset="0"/>
              </a:rPr>
              <a:t>This slide is</a:t>
            </a:r>
            <a:r>
              <a:rPr lang="en-US" sz="1000" baseline="0" dirty="0">
                <a:cs typeface="Arial" panose="020B0604020202020204" pitchFamily="34" charset="0"/>
              </a:rPr>
              <a:t> to introduce and explain the Maturity Model. </a:t>
            </a:r>
          </a:p>
          <a:p>
            <a:pPr marL="0" indent="0">
              <a:spcAft>
                <a:spcPts val="300"/>
              </a:spcAft>
              <a:buFont typeface="Arial" panose="020B0604020202020204" pitchFamily="34" charset="0"/>
              <a:buNone/>
            </a:pPr>
            <a:endParaRPr lang="en-US" sz="1000" b="1" baseline="0" dirty="0">
              <a:cs typeface="Arial" panose="020B0604020202020204" pitchFamily="34" charset="0"/>
            </a:endParaRPr>
          </a:p>
          <a:p>
            <a:pPr marL="0" indent="0">
              <a:spcAft>
                <a:spcPts val="300"/>
              </a:spcAft>
              <a:buFont typeface="Arial" panose="020B0604020202020204" pitchFamily="34" charset="0"/>
              <a:buNone/>
            </a:pPr>
            <a:r>
              <a:rPr lang="en-US" sz="1000" b="1" baseline="0" dirty="0">
                <a:cs typeface="Arial" panose="020B0604020202020204" pitchFamily="34" charset="0"/>
              </a:rPr>
              <a:t>Talking Points</a:t>
            </a:r>
            <a:endParaRPr lang="en-US" sz="1000" b="1" dirty="0">
              <a:cs typeface="Arial" panose="020B0604020202020204" pitchFamily="34" charset="0"/>
            </a:endParaRPr>
          </a:p>
          <a:p>
            <a:pPr marL="111125" indent="-111125">
              <a:spcAft>
                <a:spcPts val="300"/>
              </a:spcAft>
              <a:buFont typeface="Arial" panose="020B0604020202020204" pitchFamily="34" charset="0"/>
              <a:buChar char="•"/>
            </a:pPr>
            <a:r>
              <a:rPr lang="en-US" sz="1000" dirty="0">
                <a:cs typeface="Arial" panose="020B0604020202020204" pitchFamily="34" charset="0"/>
              </a:rPr>
              <a:t>We have built a model to help assess and understand the current state of your robotics</a:t>
            </a:r>
            <a:r>
              <a:rPr lang="en-US" sz="1000" baseline="0" dirty="0">
                <a:cs typeface="Arial" panose="020B0604020202020204" pitchFamily="34" charset="0"/>
              </a:rPr>
              <a:t> program.  </a:t>
            </a:r>
            <a:r>
              <a:rPr lang="en-US" sz="1000" dirty="0">
                <a:cs typeface="Arial" panose="020B0604020202020204" pitchFamily="34" charset="0"/>
              </a:rPr>
              <a:t>There are 7 metrics combined with associated phases of adoption which will help the hospital build a world class program.</a:t>
            </a:r>
          </a:p>
          <a:p>
            <a:pPr marL="111125" indent="-111125">
              <a:spcAft>
                <a:spcPts val="300"/>
              </a:spcAft>
              <a:buFont typeface="Arial" panose="020B0604020202020204" pitchFamily="34" charset="0"/>
              <a:buChar char="•"/>
            </a:pPr>
            <a:r>
              <a:rPr lang="en-US" sz="1000" dirty="0">
                <a:cs typeface="Arial" panose="020B0604020202020204" pitchFamily="34" charset="0"/>
              </a:rPr>
              <a:t>These 7 metrics are:</a:t>
            </a:r>
          </a:p>
          <a:p>
            <a:pPr marL="568325" lvl="1" indent="-111125">
              <a:spcAft>
                <a:spcPts val="300"/>
              </a:spcAft>
              <a:buFont typeface="Arial" panose="020B0604020202020204" pitchFamily="34" charset="0"/>
              <a:buChar char="•"/>
            </a:pPr>
            <a:r>
              <a:rPr lang="en-US" sz="1000" dirty="0">
                <a:cs typeface="Arial" panose="020B0604020202020204" pitchFamily="34" charset="0"/>
              </a:rPr>
              <a:t>C-Suite Engagement</a:t>
            </a:r>
            <a:r>
              <a:rPr lang="en-US" sz="1000" baseline="0" dirty="0">
                <a:cs typeface="Arial" panose="020B0604020202020204" pitchFamily="34" charset="0"/>
              </a:rPr>
              <a:t>:  </a:t>
            </a:r>
            <a:r>
              <a:rPr lang="en-US" sz="1000" b="0" baseline="0" dirty="0">
                <a:cs typeface="Arial" panose="020B0604020202020204" pitchFamily="34" charset="0"/>
              </a:rPr>
              <a:t>This metric measures the engagement and advocacy of executive leadership in the robotics program vision and execution.</a:t>
            </a:r>
          </a:p>
          <a:p>
            <a:pPr marL="568325" lvl="1" indent="-111125">
              <a:spcAft>
                <a:spcPts val="300"/>
              </a:spcAft>
              <a:buFont typeface="Arial" panose="020B0604020202020204" pitchFamily="34" charset="0"/>
              <a:buChar char="•"/>
            </a:pPr>
            <a:r>
              <a:rPr lang="en-US" sz="1000" baseline="0" dirty="0">
                <a:cs typeface="Arial" panose="020B0604020202020204" pitchFamily="34" charset="0"/>
              </a:rPr>
              <a:t>Program Structure </a:t>
            </a:r>
            <a:r>
              <a:rPr lang="en-US" sz="1000" b="0" baseline="0" dirty="0">
                <a:cs typeface="Arial" panose="020B0604020202020204" pitchFamily="34" charset="0"/>
              </a:rPr>
              <a:t>identifies where this hospital or health system is for having structure around its program.  It considers operational governance like steering committee and task force design.</a:t>
            </a:r>
          </a:p>
          <a:p>
            <a:pPr marL="568325" lvl="1" indent="-111125">
              <a:spcAft>
                <a:spcPts val="300"/>
              </a:spcAft>
              <a:buFont typeface="Arial" panose="020B0604020202020204" pitchFamily="34" charset="0"/>
              <a:buChar char="•"/>
            </a:pPr>
            <a:r>
              <a:rPr lang="en-US" sz="1000" baseline="0" dirty="0">
                <a:cs typeface="Arial" panose="020B0604020202020204" pitchFamily="34" charset="0"/>
              </a:rPr>
              <a:t>Technology </a:t>
            </a:r>
            <a:r>
              <a:rPr lang="en-US" sz="1000" b="0" baseline="0" dirty="0">
                <a:cs typeface="Arial" panose="020B0604020202020204" pitchFamily="34" charset="0"/>
              </a:rPr>
              <a:t>Innovation measures the level of advanced technology available at the hospital</a:t>
            </a:r>
          </a:p>
          <a:p>
            <a:pPr marL="568325" lvl="1" indent="-111125">
              <a:spcAft>
                <a:spcPts val="300"/>
              </a:spcAft>
              <a:buFont typeface="Arial" panose="020B0604020202020204" pitchFamily="34" charset="0"/>
              <a:buChar char="•"/>
            </a:pPr>
            <a:r>
              <a:rPr lang="en-US" sz="1000" baseline="0" dirty="0">
                <a:cs typeface="Arial" panose="020B0604020202020204" pitchFamily="34" charset="0"/>
              </a:rPr>
              <a:t>Service Live </a:t>
            </a:r>
            <a:r>
              <a:rPr lang="en-US" sz="1000" b="0" baseline="0" dirty="0">
                <a:cs typeface="Arial" panose="020B0604020202020204" pitchFamily="34" charset="0"/>
              </a:rPr>
              <a:t>measures what portion of addressable procedures are being performed with RAS</a:t>
            </a:r>
          </a:p>
          <a:p>
            <a:pPr marL="568325" lvl="1" indent="-111125">
              <a:spcAft>
                <a:spcPts val="300"/>
              </a:spcAft>
              <a:buFont typeface="Arial" panose="020B0604020202020204" pitchFamily="34" charset="0"/>
              <a:buChar char="•"/>
            </a:pPr>
            <a:r>
              <a:rPr lang="en-US" sz="1000" baseline="0" dirty="0">
                <a:cs typeface="Arial" panose="020B0604020202020204" pitchFamily="34" charset="0"/>
              </a:rPr>
              <a:t>Access </a:t>
            </a:r>
            <a:r>
              <a:rPr lang="en-US" sz="1000" b="0" baseline="0" dirty="0">
                <a:cs typeface="Arial" panose="020B0604020202020204" pitchFamily="34" charset="0"/>
              </a:rPr>
              <a:t>is a measure of how accessible robotic technology is for RAS trained surgeons to book or perform their cases as desired</a:t>
            </a:r>
          </a:p>
          <a:p>
            <a:pPr marL="568325" lvl="1" indent="-111125">
              <a:spcAft>
                <a:spcPts val="300"/>
              </a:spcAft>
              <a:buFont typeface="Arial" panose="020B0604020202020204" pitchFamily="34" charset="0"/>
              <a:buChar char="•"/>
            </a:pPr>
            <a:r>
              <a:rPr lang="en-US" sz="1000" baseline="0" dirty="0">
                <a:cs typeface="Arial" panose="020B0604020202020204" pitchFamily="34" charset="0"/>
              </a:rPr>
              <a:t>Productivity </a:t>
            </a:r>
            <a:r>
              <a:rPr lang="en-US" sz="1000" b="0" baseline="0" dirty="0">
                <a:cs typeface="Arial" panose="020B0604020202020204" pitchFamily="34" charset="0"/>
              </a:rPr>
              <a:t>measures the hospitals current state for how many procedures are performed per day, per system</a:t>
            </a:r>
          </a:p>
          <a:p>
            <a:pPr marL="568325" lvl="1" indent="-111125">
              <a:spcAft>
                <a:spcPts val="300"/>
              </a:spcAft>
              <a:buFont typeface="Arial" panose="020B0604020202020204" pitchFamily="34" charset="0"/>
              <a:buChar char="•"/>
            </a:pPr>
            <a:r>
              <a:rPr lang="en-US" sz="1000" b="0" baseline="0" dirty="0">
                <a:cs typeface="Arial" panose="020B0604020202020204" pitchFamily="34" charset="0"/>
              </a:rPr>
              <a:t>And </a:t>
            </a:r>
            <a:r>
              <a:rPr lang="en-US" sz="1000" baseline="0" dirty="0">
                <a:cs typeface="Arial" panose="020B0604020202020204" pitchFamily="34" charset="0"/>
              </a:rPr>
              <a:t>Data Insights </a:t>
            </a:r>
            <a:r>
              <a:rPr lang="en-US" sz="1000" b="0" baseline="0" dirty="0">
                <a:cs typeface="Arial" panose="020B0604020202020204" pitchFamily="34" charset="0"/>
              </a:rPr>
              <a:t>provides a view of how well the hospital collects, analyzes, and uses their data for strategic decision making.</a:t>
            </a:r>
            <a:endParaRPr lang="en-US" sz="1000" b="0" dirty="0">
              <a:cs typeface="Arial" panose="020B0604020202020204" pitchFamily="34" charset="0"/>
            </a:endParaRPr>
          </a:p>
          <a:p>
            <a:pPr marL="457133" indent="-225392" defTabSz="914009">
              <a:spcAft>
                <a:spcPts val="300"/>
              </a:spcAft>
              <a:buFont typeface="Arial" panose="020B0604020202020204" pitchFamily="34" charset="0"/>
              <a:buChar char="•"/>
              <a:defRPr/>
            </a:pPr>
            <a:endParaRPr lang="en-US" altLang="en-US" sz="1000" dirty="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b="1" dirty="0"/>
              <a:t>Format Background colors of blocks and change font colors to assign current state for the hospital/network </a:t>
            </a:r>
          </a:p>
          <a:p>
            <a:pPr>
              <a:spcAft>
                <a:spcPts val="300"/>
              </a:spcAft>
            </a:pPr>
            <a:endParaRPr lang="en-US" sz="1000" b="1" dirty="0">
              <a:cs typeface="Arial" panose="020B0604020202020204" pitchFamily="34" charset="0"/>
            </a:endParaRPr>
          </a:p>
        </p:txBody>
      </p:sp>
      <p:sp>
        <p:nvSpPr>
          <p:cNvPr id="9" name="Slide Number Placeholder 3"/>
          <p:cNvSpPr txBox="1">
            <a:spLocks/>
          </p:cNvSpPr>
          <p:nvPr/>
        </p:nvSpPr>
        <p:spPr>
          <a:xfrm>
            <a:off x="5273004" y="14053159"/>
            <a:ext cx="4033943" cy="742343"/>
          </a:xfrm>
          <a:prstGeom prst="rect">
            <a:avLst/>
          </a:prstGeom>
        </p:spPr>
        <p:txBody>
          <a:bodyPr vert="horz" lIns="137736" tIns="68868" rIns="137736" bIns="68868" rtlCol="0" anchor="b"/>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CE832E-BBA9-4F29-B719-CD731BBF978A}" type="slidenum">
              <a:rPr lang="en-US" sz="1100" smtClean="0">
                <a:latin typeface="Arial" panose="020B0604020202020204" pitchFamily="34" charset="0"/>
                <a:cs typeface="Arial" panose="020B0604020202020204" pitchFamily="34" charset="0"/>
              </a:rPr>
              <a:pPr/>
              <a:t>14</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85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Highlight top constraints impacting the program and reinforce through the data on the following slides</a:t>
            </a:r>
          </a:p>
        </p:txBody>
      </p:sp>
      <p:sp>
        <p:nvSpPr>
          <p:cNvPr id="4" name="Slide Number Placeholder 3"/>
          <p:cNvSpPr>
            <a:spLocks noGrp="1"/>
          </p:cNvSpPr>
          <p:nvPr>
            <p:ph type="sldNum" sz="quarter" idx="5"/>
          </p:nvPr>
        </p:nvSpPr>
        <p:spPr/>
        <p:txBody>
          <a:bodyPr/>
          <a:lstStyle/>
          <a:p>
            <a:fld id="{E9CE832E-BBA9-4F29-B719-CD731BBF978A}" type="slidenum">
              <a:rPr lang="en-US" smtClean="0"/>
              <a:pPr/>
              <a:t>15</a:t>
            </a:fld>
            <a:endParaRPr lang="en-US"/>
          </a:p>
        </p:txBody>
      </p:sp>
    </p:spTree>
    <p:extLst>
      <p:ext uri="{BB962C8B-B14F-4D97-AF65-F5344CB8AC3E}">
        <p14:creationId xmlns:p14="http://schemas.microsoft.com/office/powerpoint/2010/main" val="13610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should be used to conduct discovery and/or validate with your ESL who the appropriate Executive Sponsor is of the Robotic Service Line that the ESL will align with to attend the upcoming ESL Program.  You should align on how and when the ESL (accompanied by you if appropriate) will seek to gain the commitment of the Executive Sponsor to attend.</a:t>
            </a:r>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16</a:t>
            </a:fld>
            <a:endParaRPr lang="en-US"/>
          </a:p>
        </p:txBody>
      </p:sp>
    </p:spTree>
    <p:extLst>
      <p:ext uri="{BB962C8B-B14F-4D97-AF65-F5344CB8AC3E}">
        <p14:creationId xmlns:p14="http://schemas.microsoft.com/office/powerpoint/2010/main" val="112003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Any data slides that you choose to use to support the current state analysis can either come from the Tableau Current State Module and/or any other data sources (i.e. ABAM, QTI, MACA) that you have access to.  The goal is to meet them where they are and leverage the most applicable data sources to support the current state narrative.</a:t>
            </a:r>
          </a:p>
        </p:txBody>
      </p:sp>
      <p:sp>
        <p:nvSpPr>
          <p:cNvPr id="4" name="Slide Number Placeholder 3"/>
          <p:cNvSpPr>
            <a:spLocks noGrp="1"/>
          </p:cNvSpPr>
          <p:nvPr>
            <p:ph type="sldNum" sz="quarter" idx="5"/>
          </p:nvPr>
        </p:nvSpPr>
        <p:spPr/>
        <p:txBody>
          <a:bodyPr/>
          <a:lstStyle/>
          <a:p>
            <a:fld id="{E9CE832E-BBA9-4F29-B719-CD731BBF978A}" type="slidenum">
              <a:rPr lang="en-US" smtClean="0"/>
              <a:pPr/>
              <a:t>17</a:t>
            </a:fld>
            <a:endParaRPr lang="en-US"/>
          </a:p>
        </p:txBody>
      </p:sp>
    </p:spTree>
    <p:extLst>
      <p:ext uri="{BB962C8B-B14F-4D97-AF65-F5344CB8AC3E}">
        <p14:creationId xmlns:p14="http://schemas.microsoft.com/office/powerpoint/2010/main" val="270395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an OPTIONAL ‘sample’ slide.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18</a:t>
            </a:fld>
            <a:endParaRPr lang="en-US"/>
          </a:p>
        </p:txBody>
      </p:sp>
    </p:spTree>
    <p:extLst>
      <p:ext uri="{BB962C8B-B14F-4D97-AF65-F5344CB8AC3E}">
        <p14:creationId xmlns:p14="http://schemas.microsoft.com/office/powerpoint/2010/main" val="73106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an OPTIONAL ‘sample’ slide.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19</a:t>
            </a:fld>
            <a:endParaRPr lang="en-US"/>
          </a:p>
        </p:txBody>
      </p:sp>
    </p:spTree>
    <p:extLst>
      <p:ext uri="{BB962C8B-B14F-4D97-AF65-F5344CB8AC3E}">
        <p14:creationId xmlns:p14="http://schemas.microsoft.com/office/powerpoint/2010/main" val="300261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an OPTIONAL ‘sample’ slide.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20</a:t>
            </a:fld>
            <a:endParaRPr lang="en-US"/>
          </a:p>
        </p:txBody>
      </p:sp>
    </p:spTree>
    <p:extLst>
      <p:ext uri="{BB962C8B-B14F-4D97-AF65-F5344CB8AC3E}">
        <p14:creationId xmlns:p14="http://schemas.microsoft.com/office/powerpoint/2010/main" val="407616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an OPTIONAL ‘sample’ slide.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21</a:t>
            </a:fld>
            <a:endParaRPr lang="en-US"/>
          </a:p>
        </p:txBody>
      </p:sp>
    </p:spTree>
    <p:extLst>
      <p:ext uri="{BB962C8B-B14F-4D97-AF65-F5344CB8AC3E}">
        <p14:creationId xmlns:p14="http://schemas.microsoft.com/office/powerpoint/2010/main" val="377344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dirty="0"/>
              <a:t>The purpose of this slide is ‘executive discovery’.  The ESL should lead a conversation with his/her Exec Sponsor to understand what is important to Administration and how is value measured.  Dig deep and find common areas to align.  Ultimately sharing a common mission.</a:t>
            </a:r>
          </a:p>
        </p:txBody>
      </p:sp>
      <p:sp>
        <p:nvSpPr>
          <p:cNvPr id="4" name="Slide Number Placeholder 3"/>
          <p:cNvSpPr>
            <a:spLocks noGrp="1"/>
          </p:cNvSpPr>
          <p:nvPr>
            <p:ph type="sldNum" sz="quarter" idx="10"/>
          </p:nvPr>
        </p:nvSpPr>
        <p:spPr/>
        <p:txBody>
          <a:bodyPr/>
          <a:lstStyle/>
          <a:p>
            <a:pPr defTabSz="702671">
              <a:defRPr/>
            </a:pPr>
            <a:fld id="{8006194E-5A4C-4448-94BD-AAFB6A7C2EE2}" type="slidenum">
              <a:rPr lang="en-US" sz="1200">
                <a:solidFill>
                  <a:prstClr val="black"/>
                </a:solidFill>
                <a:latin typeface="Calibri" panose="020F0502020204030204"/>
              </a:rPr>
              <a:pPr defTabSz="702671">
                <a:defRPr/>
              </a:pPr>
              <a:t>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593323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an OPTIONAL ‘sample’ slide.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22</a:t>
            </a:fld>
            <a:endParaRPr lang="en-US"/>
          </a:p>
        </p:txBody>
      </p:sp>
    </p:spTree>
    <p:extLst>
      <p:ext uri="{BB962C8B-B14F-4D97-AF65-F5344CB8AC3E}">
        <p14:creationId xmlns:p14="http://schemas.microsoft.com/office/powerpoint/2010/main" val="121106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1" dirty="0"/>
              <a:t>This slide is an OPTIONAL ‘sample’ slide.  You can customize this slide from the “Executive Surgeon Leader Current State” Tableau tool.</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23</a:t>
            </a:fld>
            <a:endParaRPr lang="en-US"/>
          </a:p>
        </p:txBody>
      </p:sp>
    </p:spTree>
    <p:extLst>
      <p:ext uri="{BB962C8B-B14F-4D97-AF65-F5344CB8AC3E}">
        <p14:creationId xmlns:p14="http://schemas.microsoft.com/office/powerpoint/2010/main" val="289889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The next few slides are designed for the ESL and you to align on the top two or three priorities for the Robotic Service Line and his / her practice and should be reviewed with the Executive Sponsor during the final breakout.</a:t>
            </a:r>
          </a:p>
        </p:txBody>
      </p:sp>
      <p:sp>
        <p:nvSpPr>
          <p:cNvPr id="4" name="Slide Number Placeholder 3"/>
          <p:cNvSpPr>
            <a:spLocks noGrp="1"/>
          </p:cNvSpPr>
          <p:nvPr>
            <p:ph type="sldNum" sz="quarter" idx="5"/>
          </p:nvPr>
        </p:nvSpPr>
        <p:spPr/>
        <p:txBody>
          <a:bodyPr/>
          <a:lstStyle/>
          <a:p>
            <a:fld id="{E9CE832E-BBA9-4F29-B719-CD731BBF978A}" type="slidenum">
              <a:rPr lang="en-US" smtClean="0"/>
              <a:pPr/>
              <a:t>24</a:t>
            </a:fld>
            <a:endParaRPr lang="en-US"/>
          </a:p>
        </p:txBody>
      </p:sp>
    </p:spTree>
    <p:extLst>
      <p:ext uri="{BB962C8B-B14F-4D97-AF65-F5344CB8AC3E}">
        <p14:creationId xmlns:p14="http://schemas.microsoft.com/office/powerpoint/2010/main" val="56316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25</a:t>
            </a:fld>
            <a:endParaRPr lang="en-US"/>
          </a:p>
        </p:txBody>
      </p:sp>
    </p:spTree>
    <p:extLst>
      <p:ext uri="{BB962C8B-B14F-4D97-AF65-F5344CB8AC3E}">
        <p14:creationId xmlns:p14="http://schemas.microsoft.com/office/powerpoint/2010/main" val="4023670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dirty="0"/>
              <a:t>Optional Slide to identify priorities</a:t>
            </a:r>
          </a:p>
        </p:txBody>
      </p:sp>
      <p:sp>
        <p:nvSpPr>
          <p:cNvPr id="4" name="Slide Number Placeholder 3"/>
          <p:cNvSpPr>
            <a:spLocks noGrp="1"/>
          </p:cNvSpPr>
          <p:nvPr>
            <p:ph type="sldNum" sz="quarter" idx="5"/>
          </p:nvPr>
        </p:nvSpPr>
        <p:spPr/>
        <p:txBody>
          <a:bodyPr/>
          <a:lstStyle/>
          <a:p>
            <a:fld id="{E9CE832E-BBA9-4F29-B719-CD731BBF978A}" type="slidenum">
              <a:rPr lang="en-US" smtClean="0"/>
              <a:pPr/>
              <a:t>26</a:t>
            </a:fld>
            <a:endParaRPr lang="en-US"/>
          </a:p>
        </p:txBody>
      </p:sp>
    </p:spTree>
    <p:extLst>
      <p:ext uri="{BB962C8B-B14F-4D97-AF65-F5344CB8AC3E}">
        <p14:creationId xmlns:p14="http://schemas.microsoft.com/office/powerpoint/2010/main" val="93961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pPr defTabSz="936894">
              <a:defRPr/>
            </a:pPr>
            <a:r>
              <a:rPr lang="en-US" b="0" i="0" dirty="0"/>
              <a:t>Optional Slide to identify priorities</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27</a:t>
            </a:fld>
            <a:endParaRPr lang="en-US"/>
          </a:p>
        </p:txBody>
      </p:sp>
    </p:spTree>
    <p:extLst>
      <p:ext uri="{BB962C8B-B14F-4D97-AF65-F5344CB8AC3E}">
        <p14:creationId xmlns:p14="http://schemas.microsoft.com/office/powerpoint/2010/main" val="244733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dirty="0"/>
              <a:t>Optional Slide to “pull it all together” and prioritize the High Priority/High Impact Objectives.</a:t>
            </a:r>
          </a:p>
        </p:txBody>
      </p:sp>
      <p:sp>
        <p:nvSpPr>
          <p:cNvPr id="4" name="Slide Number Placeholder 3"/>
          <p:cNvSpPr>
            <a:spLocks noGrp="1"/>
          </p:cNvSpPr>
          <p:nvPr>
            <p:ph type="sldNum" sz="quarter" idx="5"/>
          </p:nvPr>
        </p:nvSpPr>
        <p:spPr/>
        <p:txBody>
          <a:bodyPr/>
          <a:lstStyle/>
          <a:p>
            <a:fld id="{E9CE832E-BBA9-4F29-B719-CD731BBF978A}" type="slidenum">
              <a:rPr lang="en-US" smtClean="0"/>
              <a:pPr/>
              <a:t>28</a:t>
            </a:fld>
            <a:endParaRPr lang="en-US"/>
          </a:p>
        </p:txBody>
      </p:sp>
    </p:spTree>
    <p:extLst>
      <p:ext uri="{BB962C8B-B14F-4D97-AF65-F5344CB8AC3E}">
        <p14:creationId xmlns:p14="http://schemas.microsoft.com/office/powerpoint/2010/main" val="2955094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Define next steps for the Service Line to address top priorities/constraints to achieving programmatic excellence.  Keep it focused, clear &amp; concise.  Limit to the top 3 objectives.</a:t>
            </a:r>
          </a:p>
        </p:txBody>
      </p:sp>
      <p:sp>
        <p:nvSpPr>
          <p:cNvPr id="4" name="Slide Number Placeholder 3"/>
          <p:cNvSpPr>
            <a:spLocks noGrp="1"/>
          </p:cNvSpPr>
          <p:nvPr>
            <p:ph type="sldNum" sz="quarter" idx="5"/>
          </p:nvPr>
        </p:nvSpPr>
        <p:spPr/>
        <p:txBody>
          <a:bodyPr/>
          <a:lstStyle/>
          <a:p>
            <a:fld id="{E9CE832E-BBA9-4F29-B719-CD731BBF978A}" type="slidenum">
              <a:rPr lang="en-US" smtClean="0"/>
              <a:pPr/>
              <a:t>29</a:t>
            </a:fld>
            <a:endParaRPr lang="en-US"/>
          </a:p>
        </p:txBody>
      </p:sp>
    </p:spTree>
    <p:extLst>
      <p:ext uri="{BB962C8B-B14F-4D97-AF65-F5344CB8AC3E}">
        <p14:creationId xmlns:p14="http://schemas.microsoft.com/office/powerpoint/2010/main" val="1843638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i="1" dirty="0"/>
              <a:t>Action</a:t>
            </a:r>
            <a:r>
              <a:rPr lang="en-US" i="1" dirty="0"/>
              <a:t>: List the Key Stakeholders that need to consistently participate and contribute to the Steering Committee in order to create &amp; maintain Vertical Alignment.</a:t>
            </a:r>
          </a:p>
          <a:p>
            <a:endParaRPr lang="en-US" i="1" dirty="0"/>
          </a:p>
          <a:p>
            <a:r>
              <a:rPr lang="en-US" b="1" i="1" dirty="0"/>
              <a:t>Action</a:t>
            </a:r>
            <a:r>
              <a:rPr lang="en-US" i="1" dirty="0"/>
              <a:t>: Commit to &amp; Schedule a date for a Service Line Committee meeting that the ESL &amp; the Executive Sponsor will co-present the Business plan &amp; vision for the Service Line.</a:t>
            </a:r>
          </a:p>
        </p:txBody>
      </p:sp>
      <p:sp>
        <p:nvSpPr>
          <p:cNvPr id="4" name="Slide Number Placeholder 3"/>
          <p:cNvSpPr>
            <a:spLocks noGrp="1"/>
          </p:cNvSpPr>
          <p:nvPr>
            <p:ph type="sldNum" sz="quarter" idx="5"/>
          </p:nvPr>
        </p:nvSpPr>
        <p:spPr/>
        <p:txBody>
          <a:bodyPr/>
          <a:lstStyle/>
          <a:p>
            <a:fld id="{E9CE832E-BBA9-4F29-B719-CD731BBF978A}" type="slidenum">
              <a:rPr lang="en-US" smtClean="0"/>
              <a:pPr/>
              <a:t>30</a:t>
            </a:fld>
            <a:endParaRPr lang="en-US"/>
          </a:p>
        </p:txBody>
      </p:sp>
    </p:spTree>
    <p:extLst>
      <p:ext uri="{BB962C8B-B14F-4D97-AF65-F5344CB8AC3E}">
        <p14:creationId xmlns:p14="http://schemas.microsoft.com/office/powerpoint/2010/main" val="185944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i="1" dirty="0"/>
              <a:t>Action: </a:t>
            </a:r>
            <a:r>
              <a:rPr lang="en-US" i="1" dirty="0"/>
              <a:t>This slide can be used to further articulate the QTI of a Service Line Mentality, specific to it’s alignment w/the Quad Aim.  This slide can be eliminated if you feel it’s redundant w/the prior slide.  </a:t>
            </a:r>
          </a:p>
          <a:p>
            <a:endParaRPr lang="en-US" i="1" dirty="0"/>
          </a:p>
          <a:p>
            <a:r>
              <a:rPr lang="en-US" b="1" i="1" dirty="0"/>
              <a:t>Quote attributed to</a:t>
            </a:r>
            <a:r>
              <a:rPr lang="en-US" i="1" dirty="0"/>
              <a:t>:  Melissa Phillips, MD FACS / Asst. Professor of Surgery @ Univ of Tennessee and ESL Clinical Program Faculty </a:t>
            </a:r>
          </a:p>
          <a:p>
            <a:endParaRPr lang="en-US" i="1"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5</a:t>
            </a:fld>
            <a:endParaRPr lang="en-US"/>
          </a:p>
        </p:txBody>
      </p:sp>
    </p:spTree>
    <p:extLst>
      <p:ext uri="{BB962C8B-B14F-4D97-AF65-F5344CB8AC3E}">
        <p14:creationId xmlns:p14="http://schemas.microsoft.com/office/powerpoint/2010/main" val="75932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This slide is a ‘sample’.  You can customize this slide from the “Executive Surgeon Leader Current State” Tableau tool.</a:t>
            </a:r>
          </a:p>
        </p:txBody>
      </p:sp>
      <p:sp>
        <p:nvSpPr>
          <p:cNvPr id="4" name="Slide Number Placeholder 3"/>
          <p:cNvSpPr>
            <a:spLocks noGrp="1"/>
          </p:cNvSpPr>
          <p:nvPr>
            <p:ph type="sldNum" sz="quarter" idx="5"/>
          </p:nvPr>
        </p:nvSpPr>
        <p:spPr/>
        <p:txBody>
          <a:bodyPr/>
          <a:lstStyle/>
          <a:p>
            <a:fld id="{E9CE832E-BBA9-4F29-B719-CD731BBF978A}" type="slidenum">
              <a:rPr lang="en-US" smtClean="0"/>
              <a:pPr/>
              <a:t>6</a:t>
            </a:fld>
            <a:endParaRPr lang="en-US"/>
          </a:p>
        </p:txBody>
      </p:sp>
    </p:spTree>
    <p:extLst>
      <p:ext uri="{BB962C8B-B14F-4D97-AF65-F5344CB8AC3E}">
        <p14:creationId xmlns:p14="http://schemas.microsoft.com/office/powerpoint/2010/main" val="374594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sz="900" dirty="0"/>
              <a:t>MIS aligns with Hospital and patient priorities.  Aligned to the Quadruple Aim and focused on improving outcomes at a reduced cost of care and improved experience for patient and provider.  </a:t>
            </a:r>
          </a:p>
          <a:p>
            <a:endParaRPr lang="en-US" sz="900" dirty="0"/>
          </a:p>
          <a:p>
            <a:r>
              <a:rPr lang="en-US" sz="900" dirty="0"/>
              <a:t>If aligned on MIS &gt; Open ……Question to the Exec Sponsor:  Are you at a point where we can create executive focus on robotics?</a:t>
            </a:r>
          </a:p>
          <a:p>
            <a:endParaRPr lang="en-US" sz="900" dirty="0"/>
          </a:p>
          <a:p>
            <a:r>
              <a:rPr lang="en-US" sz="900" dirty="0"/>
              <a:t>Yes/No….</a:t>
            </a:r>
          </a:p>
          <a:p>
            <a:endParaRPr lang="en-US" sz="900" dirty="0"/>
          </a:p>
          <a:p>
            <a:r>
              <a:rPr lang="en-US" sz="900" dirty="0"/>
              <a:t>ESL to Exec Sponsor:  Who needs to be involved in the process</a:t>
            </a:r>
          </a:p>
          <a:p>
            <a:pPr defTabSz="936894">
              <a:defRPr/>
            </a:pPr>
            <a:r>
              <a:rPr lang="en-US" sz="900" dirty="0"/>
              <a:t>ESL to Exec Sponsor:  What do we need to show them?</a:t>
            </a:r>
          </a:p>
          <a:p>
            <a:endParaRPr lang="en-US" sz="900" dirty="0"/>
          </a:p>
          <a:p>
            <a:r>
              <a:rPr lang="en-US" sz="900" dirty="0"/>
              <a:t>ESL to Exec Sponsor:  Great!  Therefore our goal today isn’t about whether we should create focus on MIS &amp; Robotics, but instead, now it’s about what type of focus do we provide &amp; what key stakeholders are needed to drive the right strategy.</a:t>
            </a:r>
          </a:p>
          <a:p>
            <a:endParaRPr lang="en-US" sz="900" i="1"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7</a:t>
            </a:fld>
            <a:endParaRPr lang="en-US"/>
          </a:p>
        </p:txBody>
      </p:sp>
    </p:spTree>
    <p:extLst>
      <p:ext uri="{BB962C8B-B14F-4D97-AF65-F5344CB8AC3E}">
        <p14:creationId xmlns:p14="http://schemas.microsoft.com/office/powerpoint/2010/main" val="416856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a ‘sample’.  You should pull this account / IDN specific VALUE SUMMARY slide from the ABAM tool.   </a:t>
            </a:r>
          </a:p>
          <a:p>
            <a:endParaRPr lang="en-US" dirty="0"/>
          </a:p>
        </p:txBody>
      </p:sp>
      <p:sp>
        <p:nvSpPr>
          <p:cNvPr id="4" name="Slide Number Placeholder 3"/>
          <p:cNvSpPr>
            <a:spLocks noGrp="1"/>
          </p:cNvSpPr>
          <p:nvPr>
            <p:ph type="sldNum" sz="quarter" idx="5"/>
          </p:nvPr>
        </p:nvSpPr>
        <p:spPr/>
        <p:txBody>
          <a:bodyPr/>
          <a:lstStyle/>
          <a:p>
            <a:fld id="{E9CE832E-BBA9-4F29-B719-CD731BBF978A}" type="slidenum">
              <a:rPr lang="en-US" smtClean="0"/>
              <a:pPr/>
              <a:t>8</a:t>
            </a:fld>
            <a:endParaRPr lang="en-US"/>
          </a:p>
        </p:txBody>
      </p:sp>
    </p:spTree>
    <p:extLst>
      <p:ext uri="{BB962C8B-B14F-4D97-AF65-F5344CB8AC3E}">
        <p14:creationId xmlns:p14="http://schemas.microsoft.com/office/powerpoint/2010/main" val="148223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Customize with Hospital/IDN name</a:t>
            </a:r>
          </a:p>
        </p:txBody>
      </p:sp>
      <p:sp>
        <p:nvSpPr>
          <p:cNvPr id="4" name="Slide Number Placeholder 3"/>
          <p:cNvSpPr>
            <a:spLocks noGrp="1"/>
          </p:cNvSpPr>
          <p:nvPr>
            <p:ph type="sldNum" sz="quarter" idx="5"/>
          </p:nvPr>
        </p:nvSpPr>
        <p:spPr/>
        <p:txBody>
          <a:bodyPr/>
          <a:lstStyle/>
          <a:p>
            <a:fld id="{E9CE832E-BBA9-4F29-B719-CD731BBF978A}" type="slidenum">
              <a:rPr lang="en-US" smtClean="0"/>
              <a:pPr/>
              <a:t>9</a:t>
            </a:fld>
            <a:endParaRPr lang="en-US"/>
          </a:p>
        </p:txBody>
      </p:sp>
    </p:spTree>
    <p:extLst>
      <p:ext uri="{BB962C8B-B14F-4D97-AF65-F5344CB8AC3E}">
        <p14:creationId xmlns:p14="http://schemas.microsoft.com/office/powerpoint/2010/main" val="294593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857250"/>
            <a:ext cx="3406775" cy="1916113"/>
          </a:xfrm>
        </p:spPr>
      </p:sp>
      <p:sp>
        <p:nvSpPr>
          <p:cNvPr id="3" name="Notes Placeholder 2"/>
          <p:cNvSpPr>
            <a:spLocks noGrp="1"/>
          </p:cNvSpPr>
          <p:nvPr>
            <p:ph type="body" idx="1"/>
          </p:nvPr>
        </p:nvSpPr>
        <p:spPr/>
        <p:txBody>
          <a:bodyPr/>
          <a:lstStyle/>
          <a:p>
            <a:r>
              <a:rPr lang="en-US" b="1" dirty="0"/>
              <a:t>Customize to match the current Technology footprint for your ESL</a:t>
            </a:r>
          </a:p>
        </p:txBody>
      </p:sp>
      <p:sp>
        <p:nvSpPr>
          <p:cNvPr id="4" name="Slide Number Placeholder 3"/>
          <p:cNvSpPr>
            <a:spLocks noGrp="1"/>
          </p:cNvSpPr>
          <p:nvPr>
            <p:ph type="sldNum" sz="quarter" idx="5"/>
          </p:nvPr>
        </p:nvSpPr>
        <p:spPr/>
        <p:txBody>
          <a:bodyPr/>
          <a:lstStyle/>
          <a:p>
            <a:fld id="{E9CE832E-BBA9-4F29-B719-CD731BBF978A}" type="slidenum">
              <a:rPr lang="en-US" smtClean="0"/>
              <a:pPr/>
              <a:t>10</a:t>
            </a:fld>
            <a:endParaRPr lang="en-US"/>
          </a:p>
        </p:txBody>
      </p:sp>
    </p:spTree>
    <p:extLst>
      <p:ext uri="{BB962C8B-B14F-4D97-AF65-F5344CB8AC3E}">
        <p14:creationId xmlns:p14="http://schemas.microsoft.com/office/powerpoint/2010/main" val="155136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08025"/>
            <a:ext cx="6311900" cy="3549650"/>
          </a:xfrm>
        </p:spPr>
      </p:sp>
      <p:sp>
        <p:nvSpPr>
          <p:cNvPr id="3" name="Notes Placeholder 2"/>
          <p:cNvSpPr>
            <a:spLocks noGrp="1"/>
          </p:cNvSpPr>
          <p:nvPr>
            <p:ph type="body" idx="1"/>
          </p:nvPr>
        </p:nvSpPr>
        <p:spPr/>
        <p:txBody>
          <a:bodyPr/>
          <a:lstStyle/>
          <a:p>
            <a:r>
              <a:rPr lang="en-US" b="1" dirty="0"/>
              <a:t>Update this slide:  Change the color of each specialty.  Blue = a robotic sub-specialty exists &amp; Red = Non-participating robotic specialty.</a:t>
            </a:r>
          </a:p>
        </p:txBody>
      </p:sp>
      <p:sp>
        <p:nvSpPr>
          <p:cNvPr id="4" name="Slide Number Placeholder 3"/>
          <p:cNvSpPr>
            <a:spLocks noGrp="1"/>
          </p:cNvSpPr>
          <p:nvPr>
            <p:ph type="sldNum" sz="quarter" idx="10"/>
          </p:nvPr>
        </p:nvSpPr>
        <p:spPr/>
        <p:txBody>
          <a:bodyPr/>
          <a:lstStyle/>
          <a:p>
            <a:pPr>
              <a:defRPr/>
            </a:pPr>
            <a:fld id="{D467B482-FABF-4AFA-AC6D-DD13592D2F2D}" type="slidenum">
              <a:rPr lang="en-US" smtClean="0">
                <a:solidFill>
                  <a:prstClr val="black"/>
                </a:solidFill>
              </a:rPr>
              <a:pPr>
                <a:defRPr/>
              </a:pPr>
              <a:t>11</a:t>
            </a:fld>
            <a:r>
              <a:rPr lang="en-US" dirty="0">
                <a:solidFill>
                  <a:prstClr val="black"/>
                </a:solidFill>
              </a:rPr>
              <a:t>##</a:t>
            </a:r>
          </a:p>
        </p:txBody>
      </p:sp>
    </p:spTree>
    <p:extLst>
      <p:ext uri="{BB962C8B-B14F-4D97-AF65-F5344CB8AC3E}">
        <p14:creationId xmlns:p14="http://schemas.microsoft.com/office/powerpoint/2010/main" val="84332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D997-8ACD-4F0D-8E01-241370F8BCB3}"/>
              </a:ext>
            </a:extLst>
          </p:cNvPr>
          <p:cNvSpPr>
            <a:spLocks noGrp="1"/>
          </p:cNvSpPr>
          <p:nvPr>
            <p:ph type="ctrTitle"/>
          </p:nvPr>
        </p:nvSpPr>
        <p:spPr>
          <a:xfrm>
            <a:off x="779273" y="826916"/>
            <a:ext cx="8814133" cy="1865376"/>
          </a:xfrm>
        </p:spPr>
        <p:txBody>
          <a:bodyPr anchor="b" anchorCtr="0">
            <a:noAutofit/>
          </a:bodyPr>
          <a:lstStyle>
            <a:lvl1pPr algn="l">
              <a:defRPr sz="4500" spc="-10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50343BD-7A1E-48E0-B93E-8E38918E1116}"/>
              </a:ext>
            </a:extLst>
          </p:cNvPr>
          <p:cNvSpPr>
            <a:spLocks noGrp="1"/>
          </p:cNvSpPr>
          <p:nvPr>
            <p:ph type="subTitle" idx="1" hasCustomPrompt="1"/>
          </p:nvPr>
        </p:nvSpPr>
        <p:spPr>
          <a:xfrm>
            <a:off x="791968" y="2665096"/>
            <a:ext cx="8800193" cy="841248"/>
          </a:xfrm>
        </p:spPr>
        <p:txBody>
          <a:bodyPr anchor="b" anchorCtr="0">
            <a:noAutofit/>
          </a:bodyPr>
          <a:lstStyle>
            <a:lvl1pPr marL="0" indent="0" algn="l">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5" name="Footer Placeholder 4">
            <a:extLst>
              <a:ext uri="{FF2B5EF4-FFF2-40B4-BE49-F238E27FC236}">
                <a16:creationId xmlns:a16="http://schemas.microsoft.com/office/drawing/2014/main" id="{1FE18277-E42C-4B74-962D-C8E55CA40B2F}"/>
              </a:ext>
            </a:extLst>
          </p:cNvPr>
          <p:cNvSpPr>
            <a:spLocks noGrp="1"/>
          </p:cNvSpPr>
          <p:nvPr>
            <p:ph type="ftr" sz="quarter" idx="11"/>
          </p:nvPr>
        </p:nvSpPr>
        <p:spPr>
          <a:xfrm>
            <a:off x="2395538" y="6024307"/>
            <a:ext cx="6194425" cy="182880"/>
          </a:xfrm>
        </p:spPr>
        <p:txBody>
          <a:bodyPr/>
          <a:lstStyle/>
          <a:p>
            <a:r>
              <a:rPr lang="en-US" dirty="0"/>
              <a:t>Confidential Intuitive Information — Not for Distribution. Copyright ©2020 Intuitive Surgical, Inc.</a:t>
            </a:r>
          </a:p>
        </p:txBody>
      </p:sp>
      <p:sp>
        <p:nvSpPr>
          <p:cNvPr id="8" name="Text Placeholder 7">
            <a:extLst>
              <a:ext uri="{FF2B5EF4-FFF2-40B4-BE49-F238E27FC236}">
                <a16:creationId xmlns:a16="http://schemas.microsoft.com/office/drawing/2014/main" id="{250ACD1B-5E97-4873-AB68-BE459BEE977E}"/>
              </a:ext>
            </a:extLst>
          </p:cNvPr>
          <p:cNvSpPr>
            <a:spLocks noGrp="1"/>
          </p:cNvSpPr>
          <p:nvPr>
            <p:ph type="body" sz="quarter" idx="13" hasCustomPrompt="1"/>
          </p:nvPr>
        </p:nvSpPr>
        <p:spPr>
          <a:xfrm>
            <a:off x="791968" y="3620534"/>
            <a:ext cx="8800193" cy="1307592"/>
          </a:xfrm>
        </p:spPr>
        <p:txBody>
          <a:bodyPr>
            <a:noAutofit/>
          </a:bodyPr>
          <a:lstStyle>
            <a:lvl1pPr>
              <a:defRPr sz="1600">
                <a:solidFill>
                  <a:schemeClr val="bg2"/>
                </a:solidFill>
              </a:defRPr>
            </a:lvl1pPr>
            <a:lvl2pPr marL="0" indent="0">
              <a:spcBef>
                <a:spcPts val="600"/>
              </a:spcBef>
              <a:buFontTx/>
              <a:buNone/>
              <a:defRPr sz="1200" i="0" baseline="0">
                <a:solidFill>
                  <a:schemeClr val="tx1"/>
                </a:solidFill>
              </a:defRPr>
            </a:lvl2pPr>
          </a:lstStyle>
          <a:p>
            <a:pPr lvl="0"/>
            <a:r>
              <a:rPr lang="en-US" dirty="0"/>
              <a:t>Subtitle level 1</a:t>
            </a:r>
          </a:p>
          <a:p>
            <a:pPr lvl="1"/>
            <a:r>
              <a:rPr lang="en-US" dirty="0"/>
              <a:t>00 Month 2000</a:t>
            </a:r>
          </a:p>
        </p:txBody>
      </p:sp>
      <p:sp>
        <p:nvSpPr>
          <p:cNvPr id="24" name="Freeform 5"/>
          <p:cNvSpPr>
            <a:spLocks noEditPoints="1"/>
          </p:cNvSpPr>
          <p:nvPr userDrawn="1"/>
        </p:nvSpPr>
        <p:spPr bwMode="auto">
          <a:xfrm>
            <a:off x="806451" y="5839738"/>
            <a:ext cx="1183132" cy="32281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Date Placeholder 3">
            <a:extLst>
              <a:ext uri="{FF2B5EF4-FFF2-40B4-BE49-F238E27FC236}">
                <a16:creationId xmlns:a16="http://schemas.microsoft.com/office/drawing/2014/main" id="{DDB0C2CC-A33C-46E0-B9FA-1340BDC551BF}"/>
              </a:ext>
            </a:extLst>
          </p:cNvPr>
          <p:cNvSpPr>
            <a:spLocks noGrp="1"/>
          </p:cNvSpPr>
          <p:nvPr>
            <p:ph type="dt" sz="half" idx="2"/>
          </p:nvPr>
        </p:nvSpPr>
        <p:spPr>
          <a:xfrm>
            <a:off x="8591550" y="6024307"/>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4" name="Slide Number Placeholder 5">
            <a:extLst>
              <a:ext uri="{FF2B5EF4-FFF2-40B4-BE49-F238E27FC236}">
                <a16:creationId xmlns:a16="http://schemas.microsoft.com/office/drawing/2014/main" id="{0CE68AF8-37FA-470E-9548-81B3CC33C2B5}"/>
              </a:ext>
            </a:extLst>
          </p:cNvPr>
          <p:cNvSpPr>
            <a:spLocks noGrp="1"/>
          </p:cNvSpPr>
          <p:nvPr>
            <p:ph type="sldNum" sz="quarter" idx="4"/>
          </p:nvPr>
        </p:nvSpPr>
        <p:spPr>
          <a:xfrm>
            <a:off x="10594975" y="6024307"/>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103011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1"/>
            <a:ext cx="3401822"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4395788" y="1263141"/>
            <a:ext cx="3400425"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12" name="Content Placeholder 3">
            <a:extLst>
              <a:ext uri="{FF2B5EF4-FFF2-40B4-BE49-F238E27FC236}">
                <a16:creationId xmlns:a16="http://schemas.microsoft.com/office/drawing/2014/main" id="{8B2D30C9-B6B5-476D-B466-A7639C7EBC93}"/>
              </a:ext>
            </a:extLst>
          </p:cNvPr>
          <p:cNvSpPr>
            <a:spLocks noGrp="1"/>
          </p:cNvSpPr>
          <p:nvPr>
            <p:ph sz="half" idx="14"/>
          </p:nvPr>
        </p:nvSpPr>
        <p:spPr>
          <a:xfrm>
            <a:off x="7994651" y="1263141"/>
            <a:ext cx="3400425"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DEDACBD8-03C7-44C7-9B6C-C18CF6AFD820}"/>
              </a:ext>
            </a:extLst>
          </p:cNvPr>
          <p:cNvSpPr>
            <a:spLocks noGrp="1"/>
          </p:cNvSpPr>
          <p:nvPr>
            <p:ph type="dt" sz="half" idx="15"/>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3" name="Slide Number Placeholder 5">
            <a:extLst>
              <a:ext uri="{FF2B5EF4-FFF2-40B4-BE49-F238E27FC236}">
                <a16:creationId xmlns:a16="http://schemas.microsoft.com/office/drawing/2014/main" id="{DA1B3C1B-7CB1-4B4D-A028-6373BC139669}"/>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427746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and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1"/>
            <a:ext cx="3401822"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4395788" y="1263141"/>
            <a:ext cx="3400425"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12" name="Content Placeholder 3">
            <a:extLst>
              <a:ext uri="{FF2B5EF4-FFF2-40B4-BE49-F238E27FC236}">
                <a16:creationId xmlns:a16="http://schemas.microsoft.com/office/drawing/2014/main" id="{8B2D30C9-B6B5-476D-B466-A7639C7EBC93}"/>
              </a:ext>
            </a:extLst>
          </p:cNvPr>
          <p:cNvSpPr>
            <a:spLocks noGrp="1"/>
          </p:cNvSpPr>
          <p:nvPr>
            <p:ph sz="half" idx="14"/>
          </p:nvPr>
        </p:nvSpPr>
        <p:spPr>
          <a:xfrm>
            <a:off x="7994651" y="1263141"/>
            <a:ext cx="3400425"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3" name="Date Placeholder 3">
            <a:extLst>
              <a:ext uri="{FF2B5EF4-FFF2-40B4-BE49-F238E27FC236}">
                <a16:creationId xmlns:a16="http://schemas.microsoft.com/office/drawing/2014/main" id="{2B495ACE-197E-4408-9DC6-D588A21F6B65}"/>
              </a:ext>
            </a:extLst>
          </p:cNvPr>
          <p:cNvSpPr>
            <a:spLocks noGrp="1"/>
          </p:cNvSpPr>
          <p:nvPr>
            <p:ph type="dt" sz="half" idx="16"/>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4" name="Slide Number Placeholder 5">
            <a:extLst>
              <a:ext uri="{FF2B5EF4-FFF2-40B4-BE49-F238E27FC236}">
                <a16:creationId xmlns:a16="http://schemas.microsoft.com/office/drawing/2014/main" id="{85DD1B14-6649-48A6-8CB9-3C532691D59A}"/>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2810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ffse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1"/>
            <a:ext cx="3401822"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4395788" y="1263141"/>
            <a:ext cx="6997636"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8" name="Date Placeholder 3">
            <a:extLst>
              <a:ext uri="{FF2B5EF4-FFF2-40B4-BE49-F238E27FC236}">
                <a16:creationId xmlns:a16="http://schemas.microsoft.com/office/drawing/2014/main" id="{D0492047-F88C-4193-B4AC-43A8D45DB096}"/>
              </a:ext>
            </a:extLst>
          </p:cNvPr>
          <p:cNvSpPr>
            <a:spLocks noGrp="1"/>
          </p:cNvSpPr>
          <p:nvPr>
            <p:ph type="dt" sz="half" idx="1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1" name="Slide Number Placeholder 5">
            <a:extLst>
              <a:ext uri="{FF2B5EF4-FFF2-40B4-BE49-F238E27FC236}">
                <a16:creationId xmlns:a16="http://schemas.microsoft.com/office/drawing/2014/main" id="{2D773B73-3C4A-4712-A620-D5B379D8BB80}"/>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13201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nd Citation (Offse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1"/>
            <a:ext cx="3401822"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4395788" y="1263141"/>
            <a:ext cx="6997636"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446F2A1A-FA71-4DB0-9A8A-19BC299BE90F}"/>
              </a:ext>
            </a:extLst>
          </p:cNvPr>
          <p:cNvSpPr>
            <a:spLocks noGrp="1"/>
          </p:cNvSpPr>
          <p:nvPr>
            <p:ph type="dt" sz="half" idx="16"/>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3" name="Slide Number Placeholder 5">
            <a:extLst>
              <a:ext uri="{FF2B5EF4-FFF2-40B4-BE49-F238E27FC236}">
                <a16:creationId xmlns:a16="http://schemas.microsoft.com/office/drawing/2014/main" id="{E3CB59BF-FB49-4F4E-B400-717F514188D2}"/>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3145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Offse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a:xfrm>
            <a:off x="795528" y="322192"/>
            <a:ext cx="10597896" cy="81381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7" y="1263141"/>
            <a:ext cx="7000685"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7992999" y="1263141"/>
            <a:ext cx="3400425" cy="491178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8" name="Date Placeholder 3">
            <a:extLst>
              <a:ext uri="{FF2B5EF4-FFF2-40B4-BE49-F238E27FC236}">
                <a16:creationId xmlns:a16="http://schemas.microsoft.com/office/drawing/2014/main" id="{56CD3B50-B5AB-4906-BE83-16FD7513065C}"/>
              </a:ext>
            </a:extLst>
          </p:cNvPr>
          <p:cNvSpPr>
            <a:spLocks noGrp="1"/>
          </p:cNvSpPr>
          <p:nvPr>
            <p:ph type="dt" sz="half" idx="1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1" name="Slide Number Placeholder 5">
            <a:extLst>
              <a:ext uri="{FF2B5EF4-FFF2-40B4-BE49-F238E27FC236}">
                <a16:creationId xmlns:a16="http://schemas.microsoft.com/office/drawing/2014/main" id="{BCBA1831-E774-4A5B-B444-B4EA0E2808B1}"/>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99527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and Citation (Offset Lef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a:xfrm>
            <a:off x="795528" y="322192"/>
            <a:ext cx="10597896" cy="81381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7" y="1263141"/>
            <a:ext cx="7000685"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7992999" y="1263141"/>
            <a:ext cx="3400425" cy="4754879"/>
          </a:xfrm>
        </p:spPr>
        <p:txBody>
          <a:bodyPr r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A2817EE5-EA9B-4FC9-BAB6-C078B7970E5C}"/>
              </a:ext>
            </a:extLst>
          </p:cNvPr>
          <p:cNvSpPr>
            <a:spLocks noGrp="1"/>
          </p:cNvSpPr>
          <p:nvPr>
            <p:ph type="dt" sz="half" idx="16"/>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3" name="Slide Number Placeholder 5">
            <a:extLst>
              <a:ext uri="{FF2B5EF4-FFF2-40B4-BE49-F238E27FC236}">
                <a16:creationId xmlns:a16="http://schemas.microsoft.com/office/drawing/2014/main" id="{5AD92A11-39F6-4A18-BA3D-2091B1E72CE3}"/>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223018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545E-14C0-49F8-8375-D49F4B4C6680}"/>
              </a:ext>
            </a:extLst>
          </p:cNvPr>
          <p:cNvSpPr>
            <a:spLocks noGrp="1"/>
          </p:cNvSpPr>
          <p:nvPr>
            <p:ph type="title"/>
          </p:nvPr>
        </p:nvSpPr>
        <p:spPr>
          <a:xfrm>
            <a:off x="795528" y="322192"/>
            <a:ext cx="10597896" cy="8138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53B2A2-9A7D-423F-A797-E08737E67C66}"/>
              </a:ext>
            </a:extLst>
          </p:cNvPr>
          <p:cNvSpPr>
            <a:spLocks noGrp="1"/>
          </p:cNvSpPr>
          <p:nvPr>
            <p:ph type="body" idx="1"/>
          </p:nvPr>
        </p:nvSpPr>
        <p:spPr>
          <a:xfrm>
            <a:off x="792718" y="1241601"/>
            <a:ext cx="5201681" cy="521208"/>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003F60-4B9D-4DEF-B32C-442145B23E29}"/>
              </a:ext>
            </a:extLst>
          </p:cNvPr>
          <p:cNvSpPr>
            <a:spLocks noGrp="1"/>
          </p:cNvSpPr>
          <p:nvPr>
            <p:ph sz="half" idx="2"/>
          </p:nvPr>
        </p:nvSpPr>
        <p:spPr>
          <a:xfrm>
            <a:off x="792718" y="1802085"/>
            <a:ext cx="5201681" cy="4379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A0B70FC-D5F9-4840-8D1A-9F678B2DF215}"/>
              </a:ext>
            </a:extLst>
          </p:cNvPr>
          <p:cNvSpPr>
            <a:spLocks noGrp="1"/>
          </p:cNvSpPr>
          <p:nvPr>
            <p:ph type="body" sz="quarter" idx="3"/>
          </p:nvPr>
        </p:nvSpPr>
        <p:spPr>
          <a:xfrm>
            <a:off x="6192838" y="1241601"/>
            <a:ext cx="5202894" cy="521208"/>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47B5A9-2E6C-4B96-AAD5-A67366E3CD1E}"/>
              </a:ext>
            </a:extLst>
          </p:cNvPr>
          <p:cNvSpPr>
            <a:spLocks noGrp="1"/>
          </p:cNvSpPr>
          <p:nvPr>
            <p:ph sz="quarter" idx="4"/>
          </p:nvPr>
        </p:nvSpPr>
        <p:spPr>
          <a:xfrm>
            <a:off x="6192838" y="1802085"/>
            <a:ext cx="5202894" cy="4379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20AC0E2B-A0A9-4AA9-BB32-5B5BCBE6E4D0}"/>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10" name="Date Placeholder 3">
            <a:extLst>
              <a:ext uri="{FF2B5EF4-FFF2-40B4-BE49-F238E27FC236}">
                <a16:creationId xmlns:a16="http://schemas.microsoft.com/office/drawing/2014/main" id="{00413550-CA7B-4A38-AF91-29BED3A7A2FD}"/>
              </a:ext>
            </a:extLst>
          </p:cNvPr>
          <p:cNvSpPr>
            <a:spLocks noGrp="1"/>
          </p:cNvSpPr>
          <p:nvPr>
            <p:ph type="dt" sz="half" idx="1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3" name="Slide Number Placeholder 5">
            <a:extLst>
              <a:ext uri="{FF2B5EF4-FFF2-40B4-BE49-F238E27FC236}">
                <a16:creationId xmlns:a16="http://schemas.microsoft.com/office/drawing/2014/main" id="{EB22C8BB-2CEB-4A5D-A105-E2D136BD0412}"/>
              </a:ext>
            </a:extLst>
          </p:cNvPr>
          <p:cNvSpPr>
            <a:spLocks noGrp="1"/>
          </p:cNvSpPr>
          <p:nvPr>
            <p:ph type="sldNum" sz="quarter" idx="13"/>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24766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and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545E-14C0-49F8-8375-D49F4B4C6680}"/>
              </a:ext>
            </a:extLst>
          </p:cNvPr>
          <p:cNvSpPr>
            <a:spLocks noGrp="1"/>
          </p:cNvSpPr>
          <p:nvPr>
            <p:ph type="title"/>
          </p:nvPr>
        </p:nvSpPr>
        <p:spPr>
          <a:xfrm>
            <a:off x="795528" y="322192"/>
            <a:ext cx="10597896" cy="8138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53B2A2-9A7D-423F-A797-E08737E67C66}"/>
              </a:ext>
            </a:extLst>
          </p:cNvPr>
          <p:cNvSpPr>
            <a:spLocks noGrp="1"/>
          </p:cNvSpPr>
          <p:nvPr>
            <p:ph type="body" idx="1"/>
          </p:nvPr>
        </p:nvSpPr>
        <p:spPr>
          <a:xfrm>
            <a:off x="792718" y="1241601"/>
            <a:ext cx="5201681" cy="521208"/>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003F60-4B9D-4DEF-B32C-442145B23E29}"/>
              </a:ext>
            </a:extLst>
          </p:cNvPr>
          <p:cNvSpPr>
            <a:spLocks noGrp="1"/>
          </p:cNvSpPr>
          <p:nvPr>
            <p:ph sz="half" idx="2"/>
          </p:nvPr>
        </p:nvSpPr>
        <p:spPr>
          <a:xfrm>
            <a:off x="792718" y="1802085"/>
            <a:ext cx="5201681" cy="416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A0B70FC-D5F9-4840-8D1A-9F678B2DF215}"/>
              </a:ext>
            </a:extLst>
          </p:cNvPr>
          <p:cNvSpPr>
            <a:spLocks noGrp="1"/>
          </p:cNvSpPr>
          <p:nvPr>
            <p:ph type="body" sz="quarter" idx="3"/>
          </p:nvPr>
        </p:nvSpPr>
        <p:spPr>
          <a:xfrm>
            <a:off x="6192838" y="1241601"/>
            <a:ext cx="5202894" cy="521208"/>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47B5A9-2E6C-4B96-AAD5-A67366E3CD1E}"/>
              </a:ext>
            </a:extLst>
          </p:cNvPr>
          <p:cNvSpPr>
            <a:spLocks noGrp="1"/>
          </p:cNvSpPr>
          <p:nvPr>
            <p:ph sz="quarter" idx="4"/>
          </p:nvPr>
        </p:nvSpPr>
        <p:spPr>
          <a:xfrm>
            <a:off x="6192838" y="1802085"/>
            <a:ext cx="5202894" cy="416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20AC0E2B-A0A9-4AA9-BB32-5B5BCBE6E4D0}"/>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11"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3E18F869-5C03-4719-8EE2-78D59C5B2D3C}"/>
              </a:ext>
            </a:extLst>
          </p:cNvPr>
          <p:cNvSpPr>
            <a:spLocks noGrp="1"/>
          </p:cNvSpPr>
          <p:nvPr>
            <p:ph type="dt" sz="half" idx="16"/>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5" name="Slide Number Placeholder 5">
            <a:extLst>
              <a:ext uri="{FF2B5EF4-FFF2-40B4-BE49-F238E27FC236}">
                <a16:creationId xmlns:a16="http://schemas.microsoft.com/office/drawing/2014/main" id="{7391C880-304D-410C-A6B9-8263F60DD6D1}"/>
              </a:ext>
            </a:extLst>
          </p:cNvPr>
          <p:cNvSpPr>
            <a:spLocks noGrp="1"/>
          </p:cNvSpPr>
          <p:nvPr>
            <p:ph type="sldNum" sz="quarter" idx="17"/>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18610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6A0E-3997-452D-84B4-83B0EEE4CC95}"/>
              </a:ext>
            </a:extLst>
          </p:cNvPr>
          <p:cNvSpPr>
            <a:spLocks noGrp="1"/>
          </p:cNvSpPr>
          <p:nvPr>
            <p:ph type="title"/>
          </p:nvPr>
        </p:nvSpPr>
        <p:spPr>
          <a:xfrm>
            <a:off x="795526" y="322192"/>
            <a:ext cx="5198873" cy="813816"/>
          </a:xfrm>
        </p:spPr>
        <p:txBody>
          <a:bodyPr anchor="t"/>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DDD8C3-802F-4B8E-BA14-15EDFB69D949}"/>
              </a:ext>
            </a:extLst>
          </p:cNvPr>
          <p:cNvSpPr>
            <a:spLocks noGrp="1"/>
          </p:cNvSpPr>
          <p:nvPr>
            <p:ph idx="1"/>
          </p:nvPr>
        </p:nvSpPr>
        <p:spPr>
          <a:xfrm>
            <a:off x="795526" y="1260479"/>
            <a:ext cx="5198873" cy="4921246"/>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0AE5557-6AB0-42C2-87E7-A0ABACA5CE8B}"/>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Content Placeholder 2">
            <a:extLst>
              <a:ext uri="{FF2B5EF4-FFF2-40B4-BE49-F238E27FC236}">
                <a16:creationId xmlns:a16="http://schemas.microsoft.com/office/drawing/2014/main" id="{A5DDD8C3-802F-4B8E-BA14-15EDFB69D949}"/>
              </a:ext>
            </a:extLst>
          </p:cNvPr>
          <p:cNvSpPr>
            <a:spLocks noGrp="1"/>
          </p:cNvSpPr>
          <p:nvPr>
            <p:ph idx="14"/>
          </p:nvPr>
        </p:nvSpPr>
        <p:spPr>
          <a:xfrm>
            <a:off x="6197071" y="322192"/>
            <a:ext cx="5194829" cy="5856358"/>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4CECF90F-0E42-4033-8B9C-C206829FAE62}"/>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2" name="Slide Number Placeholder 5">
            <a:extLst>
              <a:ext uri="{FF2B5EF4-FFF2-40B4-BE49-F238E27FC236}">
                <a16:creationId xmlns:a16="http://schemas.microsoft.com/office/drawing/2014/main" id="{AD4B3A90-2670-45B6-8A24-A7B248FBB379}"/>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240914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and Cita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DD8C3-802F-4B8E-BA14-15EDFB69D949}"/>
              </a:ext>
            </a:extLst>
          </p:cNvPr>
          <p:cNvSpPr>
            <a:spLocks noGrp="1"/>
          </p:cNvSpPr>
          <p:nvPr>
            <p:ph idx="1"/>
          </p:nvPr>
        </p:nvSpPr>
        <p:spPr>
          <a:xfrm>
            <a:off x="795526" y="1263140"/>
            <a:ext cx="5203700" cy="4754880"/>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8716A0E-3997-452D-84B4-83B0EEE4CC95}"/>
              </a:ext>
            </a:extLst>
          </p:cNvPr>
          <p:cNvSpPr>
            <a:spLocks noGrp="1"/>
          </p:cNvSpPr>
          <p:nvPr>
            <p:ph type="title"/>
          </p:nvPr>
        </p:nvSpPr>
        <p:spPr>
          <a:xfrm>
            <a:off x="795526" y="322192"/>
            <a:ext cx="5198873" cy="813816"/>
          </a:xfrm>
        </p:spPr>
        <p:txBody>
          <a:bodyPr anchor="t"/>
          <a:lstStyle>
            <a:lvl1pPr>
              <a:defRPr sz="24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80AE5557-6AB0-42C2-87E7-A0ABACA5CE8B}"/>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5DDD8C3-802F-4B8E-BA14-15EDFB69D949}"/>
              </a:ext>
            </a:extLst>
          </p:cNvPr>
          <p:cNvSpPr>
            <a:spLocks noGrp="1"/>
          </p:cNvSpPr>
          <p:nvPr>
            <p:ph idx="16"/>
          </p:nvPr>
        </p:nvSpPr>
        <p:spPr>
          <a:xfrm>
            <a:off x="6192838" y="322192"/>
            <a:ext cx="5203700" cy="5695828"/>
          </a:xfrm>
        </p:spPr>
        <p:txBody>
          <a:bodyPr/>
          <a:lstStyle>
            <a:lvl1pPr>
              <a:defRPr sz="18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B47FEDB5-9256-4DFE-8A71-DE97C316348D}"/>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4" name="Slide Number Placeholder 5">
            <a:extLst>
              <a:ext uri="{FF2B5EF4-FFF2-40B4-BE49-F238E27FC236}">
                <a16:creationId xmlns:a16="http://schemas.microsoft.com/office/drawing/2014/main" id="{9B1ABA18-80F2-4E49-8875-4BDE47DC3D8B}"/>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13152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D7C1-38B1-4250-A6E7-41D6CA116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9969E-4B8C-4179-9D40-F4797B7C3C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C9B8A2D-9B31-4770-AE59-3B20E3E76934}"/>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8" name="Date Placeholder 3">
            <a:extLst>
              <a:ext uri="{FF2B5EF4-FFF2-40B4-BE49-F238E27FC236}">
                <a16:creationId xmlns:a16="http://schemas.microsoft.com/office/drawing/2014/main" id="{3F630067-5BE5-419C-A6A7-30B72DE2C1DD}"/>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0" name="Slide Number Placeholder 5">
            <a:extLst>
              <a:ext uri="{FF2B5EF4-FFF2-40B4-BE49-F238E27FC236}">
                <a16:creationId xmlns:a16="http://schemas.microsoft.com/office/drawing/2014/main" id="{21CBDBD5-F395-43AB-98BF-46FAD161CF7C}"/>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364106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2E64-46DC-4AB4-BC58-AF6AEE9F8462}"/>
              </a:ext>
            </a:extLst>
          </p:cNvPr>
          <p:cNvSpPr>
            <a:spLocks noGrp="1"/>
          </p:cNvSpPr>
          <p:nvPr>
            <p:ph type="title"/>
          </p:nvPr>
        </p:nvSpPr>
        <p:spPr>
          <a:xfrm>
            <a:off x="795526" y="322192"/>
            <a:ext cx="5198873" cy="813816"/>
          </a:xfrm>
        </p:spPr>
        <p:txBody>
          <a:bodyPr anchor="t"/>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0251F5B-EFC9-42FD-9FA4-FC1246D6BAC6}"/>
              </a:ext>
            </a:extLst>
          </p:cNvPr>
          <p:cNvSpPr>
            <a:spLocks noGrp="1"/>
          </p:cNvSpPr>
          <p:nvPr>
            <p:ph type="pic" idx="1"/>
          </p:nvPr>
        </p:nvSpPr>
        <p:spPr>
          <a:xfrm>
            <a:off x="6192838" y="365760"/>
            <a:ext cx="5203705" cy="5812790"/>
          </a:xfrm>
        </p:spPr>
        <p:txBody>
          <a:bodyPr anchor="ct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EB72B7BF-1AA8-4731-8390-3FF2B97EBDB5}"/>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13" name="Text Placeholder 12"/>
          <p:cNvSpPr>
            <a:spLocks noGrp="1"/>
          </p:cNvSpPr>
          <p:nvPr>
            <p:ph type="body" sz="quarter" idx="13"/>
          </p:nvPr>
        </p:nvSpPr>
        <p:spPr>
          <a:xfrm>
            <a:off x="795337" y="1263650"/>
            <a:ext cx="5199062" cy="491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BF768583-2483-4246-AB47-40506811F12D}"/>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9" name="Slide Number Placeholder 5">
            <a:extLst>
              <a:ext uri="{FF2B5EF4-FFF2-40B4-BE49-F238E27FC236}">
                <a16:creationId xmlns:a16="http://schemas.microsoft.com/office/drawing/2014/main" id="{AAF32585-745F-46F4-98FD-C065B018D99B}"/>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75646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and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2E64-46DC-4AB4-BC58-AF6AEE9F8462}"/>
              </a:ext>
            </a:extLst>
          </p:cNvPr>
          <p:cNvSpPr>
            <a:spLocks noGrp="1"/>
          </p:cNvSpPr>
          <p:nvPr>
            <p:ph type="title"/>
          </p:nvPr>
        </p:nvSpPr>
        <p:spPr>
          <a:xfrm>
            <a:off x="795526" y="322192"/>
            <a:ext cx="5198873" cy="813816"/>
          </a:xfrm>
        </p:spPr>
        <p:txBody>
          <a:bodyPr anchor="t"/>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0251F5B-EFC9-42FD-9FA4-FC1246D6BAC6}"/>
              </a:ext>
            </a:extLst>
          </p:cNvPr>
          <p:cNvSpPr>
            <a:spLocks noGrp="1"/>
          </p:cNvSpPr>
          <p:nvPr>
            <p:ph type="pic" idx="1"/>
          </p:nvPr>
        </p:nvSpPr>
        <p:spPr>
          <a:xfrm>
            <a:off x="6192838" y="365760"/>
            <a:ext cx="5203705" cy="5652260"/>
          </a:xfrm>
        </p:spPr>
        <p:txBody>
          <a:bodyPr anchor="ct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EB72B7BF-1AA8-4731-8390-3FF2B97EBDB5}"/>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5" name="Text Placeholder 12"/>
          <p:cNvSpPr>
            <a:spLocks noGrp="1"/>
          </p:cNvSpPr>
          <p:nvPr>
            <p:ph type="body" sz="quarter" idx="13"/>
          </p:nvPr>
        </p:nvSpPr>
        <p:spPr>
          <a:xfrm>
            <a:off x="795337" y="1263651"/>
            <a:ext cx="5199062" cy="47543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63FABBC-5B04-4734-94E7-59D4BEED9462}"/>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1" name="Slide Number Placeholder 5">
            <a:extLst>
              <a:ext uri="{FF2B5EF4-FFF2-40B4-BE49-F238E27FC236}">
                <a16:creationId xmlns:a16="http://schemas.microsoft.com/office/drawing/2014/main" id="{8BAC4BA2-71AD-439E-A7A1-EFDB1D4B2C3A}"/>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42195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0"/>
            <a:ext cx="3401568" cy="4663440"/>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4394574" y="1263140"/>
            <a:ext cx="3401568" cy="4663440"/>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Content Placeholder 8">
            <a:extLst>
              <a:ext uri="{FF2B5EF4-FFF2-40B4-BE49-F238E27FC236}">
                <a16:creationId xmlns:a16="http://schemas.microsoft.com/office/drawing/2014/main" id="{51D40BE5-6647-498A-B118-7B1385FF3137}"/>
              </a:ext>
            </a:extLst>
          </p:cNvPr>
          <p:cNvSpPr>
            <a:spLocks noGrp="1"/>
          </p:cNvSpPr>
          <p:nvPr>
            <p:ph sz="quarter" idx="13"/>
          </p:nvPr>
        </p:nvSpPr>
        <p:spPr>
          <a:xfrm>
            <a:off x="7993620" y="1263140"/>
            <a:ext cx="3401568" cy="4663440"/>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4"/>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1" name="Date Placeholder 3">
            <a:extLst>
              <a:ext uri="{FF2B5EF4-FFF2-40B4-BE49-F238E27FC236}">
                <a16:creationId xmlns:a16="http://schemas.microsoft.com/office/drawing/2014/main" id="{4F303E9F-5C92-4F78-B088-6A169D6AAE85}"/>
              </a:ext>
            </a:extLst>
          </p:cNvPr>
          <p:cNvSpPr>
            <a:spLocks noGrp="1"/>
          </p:cNvSpPr>
          <p:nvPr>
            <p:ph type="dt" sz="half" idx="15"/>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4" name="Slide Number Placeholder 5">
            <a:extLst>
              <a:ext uri="{FF2B5EF4-FFF2-40B4-BE49-F238E27FC236}">
                <a16:creationId xmlns:a16="http://schemas.microsoft.com/office/drawing/2014/main" id="{2114F988-30B6-4A26-AA04-D35F8E4891EC}"/>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297900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a:xfrm>
            <a:off x="795528" y="322192"/>
            <a:ext cx="10597896" cy="81381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0"/>
            <a:ext cx="5193792" cy="2258568"/>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6199632" y="1263140"/>
            <a:ext cx="5193792" cy="2258568"/>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Content Placeholder 8">
            <a:extLst>
              <a:ext uri="{FF2B5EF4-FFF2-40B4-BE49-F238E27FC236}">
                <a16:creationId xmlns:a16="http://schemas.microsoft.com/office/drawing/2014/main" id="{51D40BE5-6647-498A-B118-7B1385FF3137}"/>
              </a:ext>
            </a:extLst>
          </p:cNvPr>
          <p:cNvSpPr>
            <a:spLocks noGrp="1"/>
          </p:cNvSpPr>
          <p:nvPr>
            <p:ph sz="quarter" idx="13"/>
          </p:nvPr>
        </p:nvSpPr>
        <p:spPr>
          <a:xfrm>
            <a:off x="795528" y="3725390"/>
            <a:ext cx="5193792" cy="2258568"/>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293ED18-2D04-4D84-A2E5-DBC6433F1276}"/>
              </a:ext>
            </a:extLst>
          </p:cNvPr>
          <p:cNvSpPr>
            <a:spLocks noGrp="1"/>
          </p:cNvSpPr>
          <p:nvPr>
            <p:ph sz="quarter" idx="14"/>
          </p:nvPr>
        </p:nvSpPr>
        <p:spPr>
          <a:xfrm>
            <a:off x="6199632" y="3725480"/>
            <a:ext cx="5193792" cy="2258568"/>
          </a:xfrm>
          <a:solidFill>
            <a:schemeClr val="bg1">
              <a:lumMod val="95000"/>
            </a:schemeClr>
          </a:solid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7"/>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5" name="Date Placeholder 3">
            <a:extLst>
              <a:ext uri="{FF2B5EF4-FFF2-40B4-BE49-F238E27FC236}">
                <a16:creationId xmlns:a16="http://schemas.microsoft.com/office/drawing/2014/main" id="{A9E0AF8B-A57E-4FCB-B951-DC0C532EE6FB}"/>
              </a:ext>
            </a:extLst>
          </p:cNvPr>
          <p:cNvSpPr>
            <a:spLocks noGrp="1"/>
          </p:cNvSpPr>
          <p:nvPr>
            <p:ph type="dt" sz="half" idx="18"/>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6" name="Slide Number Placeholder 5">
            <a:extLst>
              <a:ext uri="{FF2B5EF4-FFF2-40B4-BE49-F238E27FC236}">
                <a16:creationId xmlns:a16="http://schemas.microsoft.com/office/drawing/2014/main" id="{70BDB8C9-FE8F-4552-92A1-55A9ABDEA6E2}"/>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41283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Half-ble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251F5B-EFC9-42FD-9FA4-FC1246D6BAC6}"/>
              </a:ext>
            </a:extLst>
          </p:cNvPr>
          <p:cNvSpPr>
            <a:spLocks noGrp="1"/>
          </p:cNvSpPr>
          <p:nvPr>
            <p:ph type="pic" idx="1"/>
          </p:nvPr>
        </p:nvSpPr>
        <p:spPr>
          <a:xfrm>
            <a:off x="6104315" y="-9144"/>
            <a:ext cx="6099048" cy="6876288"/>
          </a:xfrm>
        </p:spPr>
        <p:txBody>
          <a:bodyPr anchor="ct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EB72B7BF-1AA8-4731-8390-3FF2B97EBDB5}"/>
              </a:ext>
            </a:extLst>
          </p:cNvPr>
          <p:cNvSpPr>
            <a:spLocks noGrp="1"/>
          </p:cNvSpPr>
          <p:nvPr>
            <p:ph type="ftr" sz="quarter" idx="11"/>
          </p:nvPr>
        </p:nvSpPr>
        <p:spPr>
          <a:xfrm>
            <a:off x="1600201" y="6480261"/>
            <a:ext cx="4361688" cy="182880"/>
          </a:xfrm>
        </p:spPr>
        <p:txBody>
          <a:bodyPr/>
          <a:lstStyle/>
          <a:p>
            <a:r>
              <a:rPr lang="en-US"/>
              <a:t>Confidential Intuitive Information — Not for Distribution. Copyright ©2020 Intuitive Surgical, Inc.</a:t>
            </a:r>
            <a:endParaRPr lang="en-US" dirty="0"/>
          </a:p>
        </p:txBody>
      </p:sp>
      <p:cxnSp>
        <p:nvCxnSpPr>
          <p:cNvPr id="8" name="Straight Connector 7">
            <a:extLst>
              <a:ext uri="{FF2B5EF4-FFF2-40B4-BE49-F238E27FC236}">
                <a16:creationId xmlns:a16="http://schemas.microsoft.com/office/drawing/2014/main" id="{2AE094AD-8A7C-4CF4-90F8-CE7601C3F655}"/>
              </a:ext>
            </a:extLst>
          </p:cNvPr>
          <p:cNvCxnSpPr/>
          <p:nvPr userDrawn="1"/>
        </p:nvCxnSpPr>
        <p:spPr>
          <a:xfrm>
            <a:off x="795528" y="6291072"/>
            <a:ext cx="5166360" cy="0"/>
          </a:xfrm>
          <a:prstGeom prst="line">
            <a:avLst/>
          </a:prstGeom>
          <a:ln w="63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3" name="Title 1">
            <a:extLst>
              <a:ext uri="{FF2B5EF4-FFF2-40B4-BE49-F238E27FC236}">
                <a16:creationId xmlns:a16="http://schemas.microsoft.com/office/drawing/2014/main" id="{4C828AB3-D8F9-4E70-B5A2-4F33FD73ECA5}"/>
              </a:ext>
            </a:extLst>
          </p:cNvPr>
          <p:cNvSpPr>
            <a:spLocks noGrp="1"/>
          </p:cNvSpPr>
          <p:nvPr>
            <p:ph type="title"/>
          </p:nvPr>
        </p:nvSpPr>
        <p:spPr>
          <a:xfrm>
            <a:off x="795528" y="322192"/>
            <a:ext cx="4997820" cy="813816"/>
          </a:xfrm>
        </p:spPr>
        <p:txBody>
          <a:bodyPr/>
          <a:lstStyle/>
          <a:p>
            <a:r>
              <a:rPr lang="en-US"/>
              <a:t>Click to edit Master title style</a:t>
            </a:r>
            <a:endParaRPr lang="en-US" dirty="0"/>
          </a:p>
        </p:txBody>
      </p:sp>
      <p:sp>
        <p:nvSpPr>
          <p:cNvPr id="254" name="Content Placeholder 2">
            <a:extLst>
              <a:ext uri="{FF2B5EF4-FFF2-40B4-BE49-F238E27FC236}">
                <a16:creationId xmlns:a16="http://schemas.microsoft.com/office/drawing/2014/main" id="{5BCEAFAF-FDE7-4F85-884D-8128895D4466}"/>
              </a:ext>
            </a:extLst>
          </p:cNvPr>
          <p:cNvSpPr>
            <a:spLocks noGrp="1"/>
          </p:cNvSpPr>
          <p:nvPr>
            <p:ph sz="half" idx="14"/>
          </p:nvPr>
        </p:nvSpPr>
        <p:spPr>
          <a:xfrm>
            <a:off x="795528" y="1263142"/>
            <a:ext cx="499782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6"/>
          <p:cNvSpPr>
            <a:spLocks noGrp="1"/>
          </p:cNvSpPr>
          <p:nvPr>
            <p:ph type="body" sz="quarter" idx="15"/>
          </p:nvPr>
        </p:nvSpPr>
        <p:spPr>
          <a:xfrm>
            <a:off x="796862" y="6081906"/>
            <a:ext cx="4996486"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21"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Date Placeholder 3">
            <a:extLst>
              <a:ext uri="{FF2B5EF4-FFF2-40B4-BE49-F238E27FC236}">
                <a16:creationId xmlns:a16="http://schemas.microsoft.com/office/drawing/2014/main" id="{C31BCAC5-E2BA-4AC0-B2E5-B1DAA75AFA68}"/>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6" name="Slide Number Placeholder 5">
            <a:extLst>
              <a:ext uri="{FF2B5EF4-FFF2-40B4-BE49-F238E27FC236}">
                <a16:creationId xmlns:a16="http://schemas.microsoft.com/office/drawing/2014/main" id="{95D9F946-6307-400E-91EC-2B1C9A562688}"/>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15592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 no Image">
    <p:bg>
      <p:bgPr>
        <a:solidFill>
          <a:schemeClr val="accent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B72B7BF-1AA8-4731-8390-3FF2B97EBDB5}"/>
              </a:ext>
            </a:extLst>
          </p:cNvPr>
          <p:cNvSpPr>
            <a:spLocks noGrp="1"/>
          </p:cNvSpPr>
          <p:nvPr>
            <p:ph type="ftr" sz="quarter" idx="11"/>
          </p:nvPr>
        </p:nvSpPr>
        <p:spPr>
          <a:xfrm>
            <a:off x="1600200" y="6480261"/>
            <a:ext cx="6989763" cy="182880"/>
          </a:xfrm>
        </p:spPr>
        <p:txBody>
          <a:bodyPr/>
          <a:lstStyle>
            <a:lvl1pPr>
              <a:defRPr>
                <a:solidFill>
                  <a:schemeClr val="bg1"/>
                </a:solidFill>
              </a:defRPr>
            </a:lvl1pPr>
          </a:lstStyle>
          <a:p>
            <a:r>
              <a:rPr lang="en-US"/>
              <a:t>Confidential Intuitive Information — Not for Distribution. Copyright ©2020 Intuitive Surgical, Inc.</a:t>
            </a:r>
            <a:endParaRPr lang="en-US" dirty="0"/>
          </a:p>
        </p:txBody>
      </p:sp>
      <p:sp>
        <p:nvSpPr>
          <p:cNvPr id="58" name="Title 1">
            <a:extLst>
              <a:ext uri="{FF2B5EF4-FFF2-40B4-BE49-F238E27FC236}">
                <a16:creationId xmlns:a16="http://schemas.microsoft.com/office/drawing/2014/main" id="{A179E857-4048-4FCF-AA26-C8CC28AF209C}"/>
              </a:ext>
            </a:extLst>
          </p:cNvPr>
          <p:cNvSpPr>
            <a:spLocks noGrp="1"/>
          </p:cNvSpPr>
          <p:nvPr>
            <p:ph type="title" hasCustomPrompt="1"/>
          </p:nvPr>
        </p:nvSpPr>
        <p:spPr>
          <a:xfrm>
            <a:off x="585787" y="1322321"/>
            <a:ext cx="9007476" cy="2048543"/>
          </a:xfrm>
        </p:spPr>
        <p:txBody>
          <a:bodyPr anchor="b">
            <a:noAutofit/>
          </a:bodyPr>
          <a:lstStyle>
            <a:lvl1pPr marL="211138" indent="-211138">
              <a:defRPr sz="3200" spc="-80" baseline="0">
                <a:solidFill>
                  <a:schemeClr val="bg1"/>
                </a:solidFill>
              </a:defRPr>
            </a:lvl1pPr>
          </a:lstStyle>
          <a:p>
            <a:r>
              <a:rPr lang="en-US" dirty="0"/>
              <a:t>“Quotation”</a:t>
            </a:r>
          </a:p>
        </p:txBody>
      </p:sp>
      <p:sp>
        <p:nvSpPr>
          <p:cNvPr id="59" name="Text Placeholder 2">
            <a:extLst>
              <a:ext uri="{FF2B5EF4-FFF2-40B4-BE49-F238E27FC236}">
                <a16:creationId xmlns:a16="http://schemas.microsoft.com/office/drawing/2014/main" id="{73540E86-B576-4892-9AD4-000174C3C52E}"/>
              </a:ext>
            </a:extLst>
          </p:cNvPr>
          <p:cNvSpPr>
            <a:spLocks noGrp="1"/>
          </p:cNvSpPr>
          <p:nvPr>
            <p:ph type="body" idx="1" hasCustomPrompt="1"/>
          </p:nvPr>
        </p:nvSpPr>
        <p:spPr>
          <a:xfrm>
            <a:off x="795338" y="3643313"/>
            <a:ext cx="5198113" cy="612648"/>
          </a:xfrm>
        </p:spPr>
        <p:txBody>
          <a:bodyPr>
            <a:noAutofit/>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Attribution</a:t>
            </a:r>
          </a:p>
        </p:txBody>
      </p:sp>
      <p:sp>
        <p:nvSpPr>
          <p:cNvPr id="18"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Date Placeholder 3">
            <a:extLst>
              <a:ext uri="{FF2B5EF4-FFF2-40B4-BE49-F238E27FC236}">
                <a16:creationId xmlns:a16="http://schemas.microsoft.com/office/drawing/2014/main" id="{68D0EB33-4126-47C6-AB0C-A76DB93BFD47}"/>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1"/>
                </a:solidFill>
              </a:defRPr>
            </a:lvl1pPr>
          </a:lstStyle>
          <a:p>
            <a:r>
              <a:rPr lang="en-US"/>
              <a:t>PNXXXXXXX-XX RevX 00/2020</a:t>
            </a:r>
            <a:endParaRPr lang="en-US" dirty="0"/>
          </a:p>
        </p:txBody>
      </p:sp>
      <p:sp>
        <p:nvSpPr>
          <p:cNvPr id="14" name="Slide Number Placeholder 5">
            <a:extLst>
              <a:ext uri="{FF2B5EF4-FFF2-40B4-BE49-F238E27FC236}">
                <a16:creationId xmlns:a16="http://schemas.microsoft.com/office/drawing/2014/main" id="{B9112C46-2C36-4B43-A3FA-E72FDC90F928}"/>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1"/>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26761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251F5B-EFC9-42FD-9FA4-FC1246D6BAC6}"/>
              </a:ext>
            </a:extLst>
          </p:cNvPr>
          <p:cNvSpPr>
            <a:spLocks noGrp="1"/>
          </p:cNvSpPr>
          <p:nvPr>
            <p:ph type="pic" idx="1"/>
          </p:nvPr>
        </p:nvSpPr>
        <p:spPr>
          <a:xfrm>
            <a:off x="6104315" y="-9144"/>
            <a:ext cx="6099048" cy="6876288"/>
          </a:xfrm>
        </p:spPr>
        <p:txBody>
          <a:bodyPr anchor="ct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EB72B7BF-1AA8-4731-8390-3FF2B97EBDB5}"/>
              </a:ext>
            </a:extLst>
          </p:cNvPr>
          <p:cNvSpPr>
            <a:spLocks noGrp="1"/>
          </p:cNvSpPr>
          <p:nvPr>
            <p:ph type="ftr" sz="quarter" idx="11"/>
          </p:nvPr>
        </p:nvSpPr>
        <p:spPr>
          <a:xfrm>
            <a:off x="1600201" y="6480261"/>
            <a:ext cx="4361688" cy="182880"/>
          </a:xfrm>
        </p:spPr>
        <p:txBody>
          <a:bodyPr/>
          <a:lstStyle/>
          <a:p>
            <a:r>
              <a:rPr lang="en-US" dirty="0"/>
              <a:t>Confidential Intuitive Information — Not for Distribution. Copyright ©2020 Intuitive Surgical, Inc.</a:t>
            </a:r>
          </a:p>
        </p:txBody>
      </p:sp>
      <p:cxnSp>
        <p:nvCxnSpPr>
          <p:cNvPr id="8" name="Straight Connector 7">
            <a:extLst>
              <a:ext uri="{FF2B5EF4-FFF2-40B4-BE49-F238E27FC236}">
                <a16:creationId xmlns:a16="http://schemas.microsoft.com/office/drawing/2014/main" id="{2AE094AD-8A7C-4CF4-90F8-CE7601C3F655}"/>
              </a:ext>
            </a:extLst>
          </p:cNvPr>
          <p:cNvCxnSpPr/>
          <p:nvPr userDrawn="1"/>
        </p:nvCxnSpPr>
        <p:spPr>
          <a:xfrm>
            <a:off x="795528" y="6291072"/>
            <a:ext cx="5166360" cy="0"/>
          </a:xfrm>
          <a:prstGeom prst="line">
            <a:avLst/>
          </a:prstGeom>
          <a:ln w="63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1" name="Title 1">
            <a:extLst>
              <a:ext uri="{FF2B5EF4-FFF2-40B4-BE49-F238E27FC236}">
                <a16:creationId xmlns:a16="http://schemas.microsoft.com/office/drawing/2014/main" id="{A179E857-4048-4FCF-AA26-C8CC28AF209C}"/>
              </a:ext>
            </a:extLst>
          </p:cNvPr>
          <p:cNvSpPr>
            <a:spLocks noGrp="1"/>
          </p:cNvSpPr>
          <p:nvPr>
            <p:ph type="title" hasCustomPrompt="1"/>
          </p:nvPr>
        </p:nvSpPr>
        <p:spPr>
          <a:xfrm>
            <a:off x="585787" y="1322321"/>
            <a:ext cx="5207562" cy="2048543"/>
          </a:xfrm>
        </p:spPr>
        <p:txBody>
          <a:bodyPr anchor="b">
            <a:noAutofit/>
          </a:bodyPr>
          <a:lstStyle>
            <a:lvl1pPr marL="211138" indent="-211138">
              <a:defRPr sz="3200" spc="-80" baseline="0">
                <a:solidFill>
                  <a:schemeClr val="tx1"/>
                </a:solidFill>
              </a:defRPr>
            </a:lvl1pPr>
          </a:lstStyle>
          <a:p>
            <a:r>
              <a:rPr lang="en-US" dirty="0"/>
              <a:t>“Quotation”</a:t>
            </a:r>
          </a:p>
        </p:txBody>
      </p:sp>
      <p:sp>
        <p:nvSpPr>
          <p:cNvPr id="252" name="Text Placeholder 2">
            <a:extLst>
              <a:ext uri="{FF2B5EF4-FFF2-40B4-BE49-F238E27FC236}">
                <a16:creationId xmlns:a16="http://schemas.microsoft.com/office/drawing/2014/main" id="{73540E86-B576-4892-9AD4-000174C3C52E}"/>
              </a:ext>
            </a:extLst>
          </p:cNvPr>
          <p:cNvSpPr>
            <a:spLocks noGrp="1"/>
          </p:cNvSpPr>
          <p:nvPr>
            <p:ph type="body" idx="14" hasCustomPrompt="1"/>
          </p:nvPr>
        </p:nvSpPr>
        <p:spPr>
          <a:xfrm>
            <a:off x="795339" y="3643313"/>
            <a:ext cx="4998010" cy="612648"/>
          </a:xfrm>
        </p:spPr>
        <p:txBody>
          <a:bodyPr>
            <a:no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Attribution</a:t>
            </a:r>
          </a:p>
        </p:txBody>
      </p:sp>
      <p:sp>
        <p:nvSpPr>
          <p:cNvPr id="20"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Date Placeholder 3">
            <a:extLst>
              <a:ext uri="{FF2B5EF4-FFF2-40B4-BE49-F238E27FC236}">
                <a16:creationId xmlns:a16="http://schemas.microsoft.com/office/drawing/2014/main" id="{4DD6EF38-DFA3-42D9-91A1-E4E77DE117CE}"/>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6" name="Slide Number Placeholder 5">
            <a:extLst>
              <a:ext uri="{FF2B5EF4-FFF2-40B4-BE49-F238E27FC236}">
                <a16:creationId xmlns:a16="http://schemas.microsoft.com/office/drawing/2014/main" id="{6688F8A3-E536-4B84-86CC-6AB3861D8E76}"/>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84178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with headling_full bleed">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7620" y="-9144"/>
            <a:ext cx="12207240" cy="6876288"/>
          </a:xfrm>
        </p:spPr>
        <p:txBody>
          <a:bodyPr anchor="ctr"/>
          <a:lstStyle>
            <a:lvl1pPr algn="ctr">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6D211B-6218-46B1-8895-B9FC3B741BA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5" name="Footer Placeholder 5">
            <a:extLst>
              <a:ext uri="{FF2B5EF4-FFF2-40B4-BE49-F238E27FC236}">
                <a16:creationId xmlns:a16="http://schemas.microsoft.com/office/drawing/2014/main" id="{EB72B7BF-1AA8-4731-8390-3FF2B97EBDB5}"/>
              </a:ext>
            </a:extLst>
          </p:cNvPr>
          <p:cNvSpPr>
            <a:spLocks noGrp="1"/>
          </p:cNvSpPr>
          <p:nvPr>
            <p:ph type="ftr" sz="quarter" idx="11"/>
          </p:nvPr>
        </p:nvSpPr>
        <p:spPr>
          <a:xfrm>
            <a:off x="1600200" y="6480261"/>
            <a:ext cx="6989763" cy="182880"/>
          </a:xfrm>
        </p:spPr>
        <p:txBody>
          <a:bodyPr/>
          <a:lstStyle>
            <a:lvl1pPr>
              <a:defRPr>
                <a:solidFill>
                  <a:schemeClr val="bg1"/>
                </a:solidFill>
              </a:defRPr>
            </a:lvl1pPr>
          </a:lstStyle>
          <a:p>
            <a:r>
              <a:rPr lang="en-US" dirty="0"/>
              <a:t>Confidential Intuitive Information — Not for Distribution. Copyright ©2020 Intuitive Surgical, Inc.</a:t>
            </a:r>
          </a:p>
        </p:txBody>
      </p:sp>
      <p:sp>
        <p:nvSpPr>
          <p:cNvPr id="18"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Date Placeholder 3">
            <a:extLst>
              <a:ext uri="{FF2B5EF4-FFF2-40B4-BE49-F238E27FC236}">
                <a16:creationId xmlns:a16="http://schemas.microsoft.com/office/drawing/2014/main" id="{4A3D3D13-07FB-4FEF-A395-65F06E06C2C0}"/>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1"/>
                </a:solidFill>
              </a:defRPr>
            </a:lvl1pPr>
          </a:lstStyle>
          <a:p>
            <a:r>
              <a:rPr lang="en-US"/>
              <a:t>PNXXXXXXX-XX RevX 00/2020</a:t>
            </a:r>
            <a:endParaRPr lang="en-US" dirty="0"/>
          </a:p>
        </p:txBody>
      </p:sp>
      <p:sp>
        <p:nvSpPr>
          <p:cNvPr id="13" name="Slide Number Placeholder 5">
            <a:extLst>
              <a:ext uri="{FF2B5EF4-FFF2-40B4-BE49-F238E27FC236}">
                <a16:creationId xmlns:a16="http://schemas.microsoft.com/office/drawing/2014/main" id="{11DA1B19-FDEC-4548-A5BE-7576CD37BF83}"/>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1"/>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152225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ideo or image_Full bleed">
    <p:bg>
      <p:bgPr>
        <a:solidFill>
          <a:schemeClr val="tx2"/>
        </a:solidFill>
        <a:effectLst/>
      </p:bgPr>
    </p:bg>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D56DD7CE-BFC9-4A36-9D73-68BCE580BCBE}"/>
              </a:ext>
            </a:extLst>
          </p:cNvPr>
          <p:cNvSpPr>
            <a:spLocks noGrp="1"/>
          </p:cNvSpPr>
          <p:nvPr>
            <p:ph sz="quarter" idx="13" hasCustomPrompt="1"/>
          </p:nvPr>
        </p:nvSpPr>
        <p:spPr>
          <a:xfrm>
            <a:off x="-7620" y="-9144"/>
            <a:ext cx="12207240" cy="6876288"/>
          </a:xfrm>
        </p:spPr>
        <p:txBody>
          <a:bodyPr anchor="ctr"/>
          <a:lstStyle>
            <a:lvl1pPr algn="ctr">
              <a:defRPr>
                <a:solidFill>
                  <a:schemeClr val="bg1"/>
                </a:solidFill>
              </a:defRPr>
            </a:lvl1pPr>
          </a:lstStyle>
          <a:p>
            <a:pPr lvl="0"/>
            <a:r>
              <a:rPr lang="en-US" dirty="0"/>
              <a:t>Video or image</a:t>
            </a:r>
          </a:p>
        </p:txBody>
      </p:sp>
      <p:sp>
        <p:nvSpPr>
          <p:cNvPr id="4" name="Footer Placeholder 3">
            <a:extLst>
              <a:ext uri="{FF2B5EF4-FFF2-40B4-BE49-F238E27FC236}">
                <a16:creationId xmlns:a16="http://schemas.microsoft.com/office/drawing/2014/main" id="{68FE3EFC-36BA-4E14-88EA-B599CF72EF7A}"/>
              </a:ext>
            </a:extLst>
          </p:cNvPr>
          <p:cNvSpPr>
            <a:spLocks noGrp="1"/>
          </p:cNvSpPr>
          <p:nvPr>
            <p:ph type="ftr" sz="quarter" idx="11"/>
          </p:nvPr>
        </p:nvSpPr>
        <p:spPr/>
        <p:txBody>
          <a:bodyPr/>
          <a:lstStyle>
            <a:lvl1pPr>
              <a:defRPr>
                <a:solidFill>
                  <a:schemeClr val="bg1"/>
                </a:solidFill>
              </a:defRPr>
            </a:lvl1pPr>
          </a:lstStyle>
          <a:p>
            <a:r>
              <a:rPr lang="en-US"/>
              <a:t>Confidential Intuitive Information — Not for Distribution. Copyright ©2020 Intuitive Surgical, Inc.</a:t>
            </a:r>
          </a:p>
        </p:txBody>
      </p:sp>
      <p:sp>
        <p:nvSpPr>
          <p:cNvPr id="17"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Date Placeholder 3">
            <a:extLst>
              <a:ext uri="{FF2B5EF4-FFF2-40B4-BE49-F238E27FC236}">
                <a16:creationId xmlns:a16="http://schemas.microsoft.com/office/drawing/2014/main" id="{C03A09C2-F5EE-4C3C-BAEC-968624701BAA}"/>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1"/>
                </a:solidFill>
              </a:defRPr>
            </a:lvl1pPr>
          </a:lstStyle>
          <a:p>
            <a:r>
              <a:rPr lang="en-US"/>
              <a:t>PNXXXXXXX-XX RevX 00/2020</a:t>
            </a:r>
            <a:endParaRPr lang="en-US" dirty="0"/>
          </a:p>
        </p:txBody>
      </p:sp>
      <p:sp>
        <p:nvSpPr>
          <p:cNvPr id="11" name="Slide Number Placeholder 5">
            <a:extLst>
              <a:ext uri="{FF2B5EF4-FFF2-40B4-BE49-F238E27FC236}">
                <a16:creationId xmlns:a16="http://schemas.microsoft.com/office/drawing/2014/main" id="{102CCB76-6144-406D-8A46-BDBA81F4F428}"/>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1"/>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66345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mall Video or ima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FE3EFC-36BA-4E14-88EA-B599CF72EF7A}"/>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21" name="Content Placeholder 20">
            <a:extLst>
              <a:ext uri="{FF2B5EF4-FFF2-40B4-BE49-F238E27FC236}">
                <a16:creationId xmlns:a16="http://schemas.microsoft.com/office/drawing/2014/main" id="{D56DD7CE-BFC9-4A36-9D73-68BCE580BCBE}"/>
              </a:ext>
            </a:extLst>
          </p:cNvPr>
          <p:cNvSpPr>
            <a:spLocks noGrp="1"/>
          </p:cNvSpPr>
          <p:nvPr>
            <p:ph sz="quarter" idx="13" hasCustomPrompt="1"/>
          </p:nvPr>
        </p:nvSpPr>
        <p:spPr>
          <a:xfrm>
            <a:off x="1996129" y="1002024"/>
            <a:ext cx="8197209" cy="4609789"/>
          </a:xfrm>
          <a:ln w="6350">
            <a:solidFill>
              <a:schemeClr val="bg2">
                <a:lumMod val="40000"/>
                <a:lumOff val="60000"/>
              </a:schemeClr>
            </a:solidFill>
          </a:ln>
        </p:spPr>
        <p:txBody>
          <a:bodyPr anchor="ctr"/>
          <a:lstStyle>
            <a:lvl1pPr algn="ctr">
              <a:defRPr>
                <a:solidFill>
                  <a:schemeClr val="tx1"/>
                </a:solidFill>
              </a:defRPr>
            </a:lvl1pPr>
          </a:lstStyle>
          <a:p>
            <a:pPr lvl="0"/>
            <a:r>
              <a:rPr lang="en-US" dirty="0"/>
              <a:t>Video or image</a:t>
            </a:r>
          </a:p>
        </p:txBody>
      </p:sp>
      <p:sp>
        <p:nvSpPr>
          <p:cNvPr id="17"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Date Placeholder 3">
            <a:extLst>
              <a:ext uri="{FF2B5EF4-FFF2-40B4-BE49-F238E27FC236}">
                <a16:creationId xmlns:a16="http://schemas.microsoft.com/office/drawing/2014/main" id="{C247DDC6-9D34-44D0-89AA-ACB5831B050A}"/>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0" name="Slide Number Placeholder 5">
            <a:extLst>
              <a:ext uri="{FF2B5EF4-FFF2-40B4-BE49-F238E27FC236}">
                <a16:creationId xmlns:a16="http://schemas.microsoft.com/office/drawing/2014/main" id="{70ADED5F-8CEE-49F4-9D1E-C7C588E68253}"/>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53417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D7C1-38B1-4250-A6E7-41D6CA116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9969E-4B8C-4179-9D40-F4797B7C3CCD}"/>
              </a:ext>
            </a:extLst>
          </p:cNvPr>
          <p:cNvSpPr>
            <a:spLocks noGrp="1"/>
          </p:cNvSpPr>
          <p:nvPr>
            <p:ph idx="1"/>
          </p:nvPr>
        </p:nvSpPr>
        <p:spPr>
          <a:xfrm>
            <a:off x="795528" y="1263140"/>
            <a:ext cx="10597896"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C9B8A2D-9B31-4770-AE59-3B20E3E76934}"/>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7" name="Text Placeholder 6"/>
          <p:cNvSpPr>
            <a:spLocks noGrp="1"/>
          </p:cNvSpPr>
          <p:nvPr>
            <p:ph type="body" sz="quarter" idx="14"/>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9" name="Date Placeholder 3">
            <a:extLst>
              <a:ext uri="{FF2B5EF4-FFF2-40B4-BE49-F238E27FC236}">
                <a16:creationId xmlns:a16="http://schemas.microsoft.com/office/drawing/2014/main" id="{6D7666DD-41A3-476E-9BBF-8D2807682D05}"/>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1" name="Slide Number Placeholder 5">
            <a:extLst>
              <a:ext uri="{FF2B5EF4-FFF2-40B4-BE49-F238E27FC236}">
                <a16:creationId xmlns:a16="http://schemas.microsoft.com/office/drawing/2014/main" id="{640E6A14-A89F-4D27-BE4C-8CDE5FD574A1}"/>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42846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211B-6218-46B1-8895-B9FC3B741BA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8FE3EFC-36BA-4E14-88EA-B599CF72EF7A}"/>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6" name="Date Placeholder 3">
            <a:extLst>
              <a:ext uri="{FF2B5EF4-FFF2-40B4-BE49-F238E27FC236}">
                <a16:creationId xmlns:a16="http://schemas.microsoft.com/office/drawing/2014/main" id="{B76E87BB-57D8-406F-BA16-FB2B004BC707}"/>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9" name="Slide Number Placeholder 5">
            <a:extLst>
              <a:ext uri="{FF2B5EF4-FFF2-40B4-BE49-F238E27FC236}">
                <a16:creationId xmlns:a16="http://schemas.microsoft.com/office/drawing/2014/main" id="{7E2D647D-660F-46D8-AB33-DD1840F27064}"/>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222388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211B-6218-46B1-8895-B9FC3B741BA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8FE3EFC-36BA-4E14-88EA-B599CF72EF7A}"/>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7" name="Text Placeholder 6"/>
          <p:cNvSpPr>
            <a:spLocks noGrp="1"/>
          </p:cNvSpPr>
          <p:nvPr>
            <p:ph type="body" sz="quarter" idx="14"/>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8" name="Date Placeholder 3">
            <a:extLst>
              <a:ext uri="{FF2B5EF4-FFF2-40B4-BE49-F238E27FC236}">
                <a16:creationId xmlns:a16="http://schemas.microsoft.com/office/drawing/2014/main" id="{B5F26B46-0C70-4859-BE7A-2686ABC1DE20}"/>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1" name="Slide Number Placeholder 5">
            <a:extLst>
              <a:ext uri="{FF2B5EF4-FFF2-40B4-BE49-F238E27FC236}">
                <a16:creationId xmlns:a16="http://schemas.microsoft.com/office/drawing/2014/main" id="{4A0BC0B2-2FA7-449D-BABB-D99ECEC0F335}"/>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38085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4A931F-5697-4708-8B1F-E5E50059CA16}"/>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5" name="Date Placeholder 3">
            <a:extLst>
              <a:ext uri="{FF2B5EF4-FFF2-40B4-BE49-F238E27FC236}">
                <a16:creationId xmlns:a16="http://schemas.microsoft.com/office/drawing/2014/main" id="{12A6FE4D-67AD-4879-8B7D-05D936FEC946}"/>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8" name="Slide Number Placeholder 5">
            <a:extLst>
              <a:ext uri="{FF2B5EF4-FFF2-40B4-BE49-F238E27FC236}">
                <a16:creationId xmlns:a16="http://schemas.microsoft.com/office/drawing/2014/main" id="{EFBDE819-3B80-46A6-A773-D0894B0C4954}"/>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1380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nd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4A931F-5697-4708-8B1F-E5E50059CA16}"/>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6" name="Text Placeholder 6"/>
          <p:cNvSpPr>
            <a:spLocks noGrp="1"/>
          </p:cNvSpPr>
          <p:nvPr>
            <p:ph type="body" sz="quarter" idx="14"/>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7" name="Date Placeholder 3">
            <a:extLst>
              <a:ext uri="{FF2B5EF4-FFF2-40B4-BE49-F238E27FC236}">
                <a16:creationId xmlns:a16="http://schemas.microsoft.com/office/drawing/2014/main" id="{B7B9A15D-08A3-4BED-B166-04BE5452D1EE}"/>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0" name="Slide Number Placeholder 5">
            <a:extLst>
              <a:ext uri="{FF2B5EF4-FFF2-40B4-BE49-F238E27FC236}">
                <a16:creationId xmlns:a16="http://schemas.microsoft.com/office/drawing/2014/main" id="{087E7CF8-1BCA-464D-8324-88F6AF95D5C3}"/>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30063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D7C1-38B1-4250-A6E7-41D6CA116D3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69969E-4B8C-4179-9D40-F4797B7C3CCD}"/>
              </a:ext>
            </a:extLst>
          </p:cNvPr>
          <p:cNvSpPr>
            <a:spLocks noGrp="1"/>
          </p:cNvSpPr>
          <p:nvPr>
            <p:ph idx="1" hasCustomPrompt="1"/>
          </p:nvPr>
        </p:nvSpPr>
        <p:spPr/>
        <p:txBody>
          <a:bodyPr rIns="0" numCol="2" spcCol="457200"/>
          <a:lstStyle>
            <a:lvl1pPr marL="228600" indent="-228600">
              <a:spcBef>
                <a:spcPts val="900"/>
              </a:spcBef>
              <a:buFont typeface="+mj-lt"/>
              <a:buAutoNum type="arabicPeriod"/>
              <a:defRPr sz="1000" b="0" spc="-20" baseline="0"/>
            </a:lvl1pPr>
            <a:lvl2pPr marL="0" indent="0">
              <a:lnSpc>
                <a:spcPct val="100000"/>
              </a:lnSpc>
              <a:spcBef>
                <a:spcPts val="300"/>
              </a:spcBef>
              <a:spcAft>
                <a:spcPts val="600"/>
              </a:spcAft>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dirty="0"/>
              <a:t>Section header</a:t>
            </a:r>
          </a:p>
        </p:txBody>
      </p:sp>
      <p:sp>
        <p:nvSpPr>
          <p:cNvPr id="5" name="Footer Placeholder 4">
            <a:extLst>
              <a:ext uri="{FF2B5EF4-FFF2-40B4-BE49-F238E27FC236}">
                <a16:creationId xmlns:a16="http://schemas.microsoft.com/office/drawing/2014/main" id="{1C9B8A2D-9B31-4770-AE59-3B20E3E76934}"/>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8" name="Date Placeholder 3">
            <a:extLst>
              <a:ext uri="{FF2B5EF4-FFF2-40B4-BE49-F238E27FC236}">
                <a16:creationId xmlns:a16="http://schemas.microsoft.com/office/drawing/2014/main" id="{51B49573-C2BF-40D1-88B9-9EE0E11573C3}"/>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0" name="Slide Number Placeholder 5">
            <a:extLst>
              <a:ext uri="{FF2B5EF4-FFF2-40B4-BE49-F238E27FC236}">
                <a16:creationId xmlns:a16="http://schemas.microsoft.com/office/drawing/2014/main" id="{56C3DE34-5325-4DE8-849E-9355FE2C610F}"/>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113172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Disclaimer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D7C1-38B1-4250-A6E7-41D6CA116D3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69969E-4B8C-4179-9D40-F4797B7C3CCD}"/>
              </a:ext>
            </a:extLst>
          </p:cNvPr>
          <p:cNvSpPr>
            <a:spLocks noGrp="1"/>
          </p:cNvSpPr>
          <p:nvPr>
            <p:ph idx="1" hasCustomPrompt="1"/>
          </p:nvPr>
        </p:nvSpPr>
        <p:spPr/>
        <p:txBody>
          <a:bodyPr rIns="0" numCol="2" spcCol="457200"/>
          <a:lstStyle>
            <a:lvl1pPr>
              <a:spcBef>
                <a:spcPts val="300"/>
              </a:spcBef>
              <a:spcAft>
                <a:spcPts val="600"/>
              </a:spcAft>
              <a:defRPr sz="1200" b="0"/>
            </a:lvl1pPr>
            <a:lvl2pPr marL="0" indent="0">
              <a:lnSpc>
                <a:spcPct val="100000"/>
              </a:lnSpc>
              <a:spcBef>
                <a:spcPts val="600"/>
              </a:spcBef>
              <a:spcAft>
                <a:spcPts val="0"/>
              </a:spcAft>
              <a:buFont typeface="Arial" panose="020B0604020202020204" pitchFamily="34" charset="0"/>
              <a:buChar char="​"/>
              <a:defRPr sz="1200" b="1">
                <a:solidFill>
                  <a:schemeClr val="tx1"/>
                </a:solidFill>
              </a:defRPr>
            </a:lvl2pPr>
            <a:lvl3pPr>
              <a:defRPr sz="1200"/>
            </a:lvl3pPr>
            <a:lvl4pPr>
              <a:defRPr sz="1100"/>
            </a:lvl4pPr>
            <a:lvl5pPr>
              <a:defRPr sz="1100"/>
            </a:lvl5pPr>
          </a:lstStyle>
          <a:p>
            <a:pPr lvl="0"/>
            <a:r>
              <a:rPr lang="en-US" dirty="0"/>
              <a:t>Section header</a:t>
            </a:r>
          </a:p>
          <a:p>
            <a:pPr lvl="1"/>
            <a:r>
              <a:rPr lang="en-US" dirty="0"/>
              <a:t>Body copy</a:t>
            </a:r>
          </a:p>
        </p:txBody>
      </p:sp>
      <p:sp>
        <p:nvSpPr>
          <p:cNvPr id="5" name="Footer Placeholder 4">
            <a:extLst>
              <a:ext uri="{FF2B5EF4-FFF2-40B4-BE49-F238E27FC236}">
                <a16:creationId xmlns:a16="http://schemas.microsoft.com/office/drawing/2014/main" id="{1C9B8A2D-9B31-4770-AE59-3B20E3E76934}"/>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8" name="Date Placeholder 3">
            <a:extLst>
              <a:ext uri="{FF2B5EF4-FFF2-40B4-BE49-F238E27FC236}">
                <a16:creationId xmlns:a16="http://schemas.microsoft.com/office/drawing/2014/main" id="{4DE3F87F-3F70-42D5-BB63-86A9177D4CE5}"/>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0" name="Slide Number Placeholder 5">
            <a:extLst>
              <a:ext uri="{FF2B5EF4-FFF2-40B4-BE49-F238E27FC236}">
                <a16:creationId xmlns:a16="http://schemas.microsoft.com/office/drawing/2014/main" id="{B67D147F-411F-49BC-8837-888033C7B8DE}"/>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368159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59E286-F560-4401-B991-7300DBB9BFE0}"/>
              </a:ext>
            </a:extLst>
          </p:cNvPr>
          <p:cNvSpPr txBox="1"/>
          <p:nvPr userDrawn="1"/>
        </p:nvSpPr>
        <p:spPr>
          <a:xfrm>
            <a:off x="5533468" y="5990668"/>
            <a:ext cx="1139736" cy="246221"/>
          </a:xfrm>
          <a:prstGeom prst="rect">
            <a:avLst/>
          </a:prstGeom>
          <a:noFill/>
        </p:spPr>
        <p:txBody>
          <a:bodyPr wrap="none" lIns="0" tIns="0" rIns="0" bIns="0" rtlCol="0">
            <a:spAutoFit/>
          </a:bodyPr>
          <a:lstStyle/>
          <a:p>
            <a:r>
              <a:rPr lang="en-US" sz="1600" dirty="0">
                <a:solidFill>
                  <a:schemeClr val="bg2"/>
                </a:solidFill>
              </a:rPr>
              <a:t>intuitive.com</a:t>
            </a:r>
          </a:p>
        </p:txBody>
      </p:sp>
      <p:sp>
        <p:nvSpPr>
          <p:cNvPr id="18" name="Freeform 5"/>
          <p:cNvSpPr>
            <a:spLocks noEditPoints="1"/>
          </p:cNvSpPr>
          <p:nvPr userDrawn="1"/>
        </p:nvSpPr>
        <p:spPr bwMode="auto">
          <a:xfrm>
            <a:off x="4854576" y="3014663"/>
            <a:ext cx="2484438" cy="677863"/>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698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OF TEMPLATE">
    <p:bg>
      <p:bgPr>
        <a:solidFill>
          <a:srgbClr val="C20006"/>
        </a:solidFill>
        <a:effectLst/>
      </p:bgPr>
    </p:bg>
    <p:spTree>
      <p:nvGrpSpPr>
        <p:cNvPr id="1" name=""/>
        <p:cNvGrpSpPr/>
        <p:nvPr/>
      </p:nvGrpSpPr>
      <p:grpSpPr>
        <a:xfrm>
          <a:off x="0" y="0"/>
          <a:ext cx="0" cy="0"/>
          <a:chOff x="0" y="0"/>
          <a:chExt cx="0" cy="0"/>
        </a:xfrm>
      </p:grpSpPr>
      <p:sp>
        <p:nvSpPr>
          <p:cNvPr id="6" name="TextBox 5"/>
          <p:cNvSpPr txBox="1"/>
          <p:nvPr userDrawn="1"/>
        </p:nvSpPr>
        <p:spPr>
          <a:xfrm>
            <a:off x="792480" y="1213012"/>
            <a:ext cx="10607040" cy="4431983"/>
          </a:xfrm>
          <a:prstGeom prst="rect">
            <a:avLst/>
          </a:prstGeom>
          <a:noFill/>
        </p:spPr>
        <p:txBody>
          <a:bodyPr wrap="square" lIns="0" tIns="0" rIns="0" bIns="0" rtlCol="0" anchor="ctr">
            <a:spAutoFit/>
          </a:bodyPr>
          <a:lstStyle/>
          <a:p>
            <a:pPr algn="l"/>
            <a:r>
              <a:rPr lang="en-US" sz="9600" b="0" spc="-100" baseline="0" dirty="0">
                <a:solidFill>
                  <a:schemeClr val="bg1"/>
                </a:solidFill>
              </a:rPr>
              <a:t>Any layout beyond this point is not in template</a:t>
            </a:r>
          </a:p>
        </p:txBody>
      </p:sp>
    </p:spTree>
    <p:extLst>
      <p:ext uri="{BB962C8B-B14F-4D97-AF65-F5344CB8AC3E}">
        <p14:creationId xmlns:p14="http://schemas.microsoft.com/office/powerpoint/2010/main" val="128574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13951" y="1600200"/>
            <a:ext cx="11450635"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sp>
        <p:nvSpPr>
          <p:cNvPr id="10"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69767D"/>
                </a:solidFill>
                <a:latin typeface="arial" charset="0"/>
              </a:defRPr>
            </a:lvl1pPr>
          </a:lstStyle>
          <a:p>
            <a:r>
              <a:rPr lang="en-US"/>
              <a:t>Click to edit Master title style</a:t>
            </a:r>
          </a:p>
        </p:txBody>
      </p:sp>
    </p:spTree>
    <p:extLst>
      <p:ext uri="{BB962C8B-B14F-4D97-AF65-F5344CB8AC3E}">
        <p14:creationId xmlns:p14="http://schemas.microsoft.com/office/powerpoint/2010/main" val="2866343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1/27/2022</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20408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E857-4048-4FCF-AA26-C8CC28AF209C}"/>
              </a:ext>
            </a:extLst>
          </p:cNvPr>
          <p:cNvSpPr>
            <a:spLocks noGrp="1"/>
          </p:cNvSpPr>
          <p:nvPr>
            <p:ph type="title"/>
          </p:nvPr>
        </p:nvSpPr>
        <p:spPr>
          <a:xfrm>
            <a:off x="795337" y="1907824"/>
            <a:ext cx="8796527" cy="1463040"/>
          </a:xfrm>
        </p:spPr>
        <p:txBody>
          <a:bodyPr anchor="b">
            <a:noAutofit/>
          </a:bodyPr>
          <a:lstStyle>
            <a:lvl1pPr>
              <a:defRPr sz="3200" spc="-8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540E86-B576-4892-9AD4-000174C3C52E}"/>
              </a:ext>
            </a:extLst>
          </p:cNvPr>
          <p:cNvSpPr>
            <a:spLocks noGrp="1"/>
          </p:cNvSpPr>
          <p:nvPr>
            <p:ph type="body" idx="1"/>
          </p:nvPr>
        </p:nvSpPr>
        <p:spPr>
          <a:xfrm>
            <a:off x="795338" y="3439886"/>
            <a:ext cx="8796526" cy="612648"/>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2B27CCC0-02C4-45C0-AE6E-231887C1C7D4}"/>
              </a:ext>
            </a:extLst>
          </p:cNvPr>
          <p:cNvSpPr>
            <a:spLocks noGrp="1"/>
          </p:cNvSpPr>
          <p:nvPr>
            <p:ph type="ftr" sz="quarter" idx="11"/>
          </p:nvPr>
        </p:nvSpPr>
        <p:spPr>
          <a:xfrm>
            <a:off x="1600200" y="6480261"/>
            <a:ext cx="6989763" cy="182880"/>
          </a:xfrm>
        </p:spPr>
        <p:txBody>
          <a:bodyPr/>
          <a:lstStyle>
            <a:lvl1pPr>
              <a:defRPr>
                <a:solidFill>
                  <a:schemeClr val="bg1"/>
                </a:solidFill>
              </a:defRPr>
            </a:lvl1pPr>
          </a:lstStyle>
          <a:p>
            <a:r>
              <a:rPr lang="en-US"/>
              <a:t>Confidential Intuitive Information — Not for Distribution. Copyright ©2020 Intuitive Surgical, Inc.</a:t>
            </a:r>
            <a:endParaRPr lang="en-US" dirty="0"/>
          </a:p>
        </p:txBody>
      </p:sp>
      <p:sp>
        <p:nvSpPr>
          <p:cNvPr id="18"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Date Placeholder 3">
            <a:extLst>
              <a:ext uri="{FF2B5EF4-FFF2-40B4-BE49-F238E27FC236}">
                <a16:creationId xmlns:a16="http://schemas.microsoft.com/office/drawing/2014/main" id="{3CB52E74-30AF-4B4D-A6EE-F53E0BD46DFE}"/>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1"/>
                </a:solidFill>
              </a:defRPr>
            </a:lvl1pPr>
          </a:lstStyle>
          <a:p>
            <a:r>
              <a:rPr lang="en-US"/>
              <a:t>PNXXXXXXX-XX RevX 00/2020</a:t>
            </a:r>
            <a:endParaRPr lang="en-US" dirty="0"/>
          </a:p>
        </p:txBody>
      </p:sp>
      <p:sp>
        <p:nvSpPr>
          <p:cNvPr id="12" name="Slide Number Placeholder 5">
            <a:extLst>
              <a:ext uri="{FF2B5EF4-FFF2-40B4-BE49-F238E27FC236}">
                <a16:creationId xmlns:a16="http://schemas.microsoft.com/office/drawing/2014/main" id="{65684658-A28F-4674-9E51-53C1C0F3AB9C}"/>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1"/>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4043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_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744" y="365127"/>
            <a:ext cx="10561320" cy="811668"/>
          </a:xfrm>
        </p:spPr>
        <p:txBody>
          <a:bodyPr/>
          <a:lstStyle/>
          <a:p>
            <a:r>
              <a:rPr lang="en-US"/>
              <a:t>Click to edit Master title style</a:t>
            </a:r>
          </a:p>
        </p:txBody>
      </p:sp>
      <p:sp>
        <p:nvSpPr>
          <p:cNvPr id="6" name="Content Placeholder 5"/>
          <p:cNvSpPr>
            <a:spLocks noGrp="1"/>
          </p:cNvSpPr>
          <p:nvPr>
            <p:ph sz="quarter" idx="12"/>
          </p:nvPr>
        </p:nvSpPr>
        <p:spPr>
          <a:xfrm>
            <a:off x="782783" y="1289541"/>
            <a:ext cx="10566236" cy="4267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hasCustomPrompt="1"/>
          </p:nvPr>
        </p:nvSpPr>
        <p:spPr>
          <a:xfrm>
            <a:off x="1583266" y="6516915"/>
            <a:ext cx="4607076" cy="141918"/>
          </a:xfrm>
        </p:spPr>
        <p:txBody>
          <a:bodyPr rIns="182880" bIns="0" anchor="b">
            <a:noAutofit/>
          </a:bodyPr>
          <a:lstStyle>
            <a:lvl1pPr>
              <a:defRPr sz="799">
                <a:solidFill>
                  <a:schemeClr val="tx2"/>
                </a:solidFill>
              </a:defRPr>
            </a:lvl1pPr>
          </a:lstStyle>
          <a:p>
            <a:pPr lvl="0"/>
            <a:r>
              <a:rPr lang="en-US" dirty="0"/>
              <a:t>Confidentiality statement here</a:t>
            </a:r>
          </a:p>
        </p:txBody>
      </p:sp>
      <p:sp>
        <p:nvSpPr>
          <p:cNvPr id="9" name="Slide Number Placeholder 3"/>
          <p:cNvSpPr>
            <a:spLocks noGrp="1"/>
          </p:cNvSpPr>
          <p:nvPr>
            <p:ph type="sldNum" sz="quarter" idx="14"/>
          </p:nvPr>
        </p:nvSpPr>
        <p:spPr>
          <a:xfrm>
            <a:off x="11130845" y="6524814"/>
            <a:ext cx="297275" cy="133233"/>
          </a:xfrm>
        </p:spPr>
        <p:txBody>
          <a:bodyPr/>
          <a:lstStyle/>
          <a:p>
            <a:fld id="{4A15B919-E3DF-8843-A034-99A3C3E2A01C}" type="slidenum">
              <a:rPr lang="en-US" smtClean="0"/>
              <a:pPr/>
              <a:t>‹#›</a:t>
            </a:fld>
            <a:endParaRPr lang="en-US" dirty="0"/>
          </a:p>
        </p:txBody>
      </p:sp>
      <p:sp>
        <p:nvSpPr>
          <p:cNvPr id="10" name="Text Placeholder 6"/>
          <p:cNvSpPr>
            <a:spLocks noGrp="1"/>
          </p:cNvSpPr>
          <p:nvPr>
            <p:ph type="body" sz="quarter" idx="23" hasCustomPrompt="1"/>
          </p:nvPr>
        </p:nvSpPr>
        <p:spPr>
          <a:xfrm>
            <a:off x="9403644" y="6527799"/>
            <a:ext cx="1607053" cy="133855"/>
          </a:xfrm>
        </p:spPr>
        <p:txBody>
          <a:bodyPr rIns="0" bIns="0" anchor="b">
            <a:noAutofit/>
          </a:bodyPr>
          <a:lstStyle>
            <a:lvl1pPr algn="r">
              <a:defRPr sz="799">
                <a:solidFill>
                  <a:schemeClr val="tx2"/>
                </a:solidFill>
              </a:defRPr>
            </a:lvl1pPr>
          </a:lstStyle>
          <a:p>
            <a:pPr lvl="0"/>
            <a:r>
              <a:rPr lang="en-US" dirty="0"/>
              <a:t>PN XXXXXXX-</a:t>
            </a:r>
            <a:r>
              <a:rPr lang="en-US" dirty="0" err="1"/>
              <a:t>XXrX</a:t>
            </a:r>
            <a:endParaRPr lang="en-US" dirty="0"/>
          </a:p>
        </p:txBody>
      </p:sp>
      <p:grpSp>
        <p:nvGrpSpPr>
          <p:cNvPr id="5" name="Group 4"/>
          <p:cNvGrpSpPr>
            <a:grpSpLocks noChangeAspect="1"/>
          </p:cNvGrpSpPr>
          <p:nvPr/>
        </p:nvGrpSpPr>
        <p:grpSpPr bwMode="auto">
          <a:xfrm>
            <a:off x="764118" y="6479118"/>
            <a:ext cx="641349" cy="165100"/>
            <a:chOff x="361" y="3061"/>
            <a:chExt cx="303" cy="78"/>
          </a:xfrm>
        </p:grpSpPr>
        <p:sp>
          <p:nvSpPr>
            <p:cNvPr id="8" name="AutoShape 3"/>
            <p:cNvSpPr>
              <a:spLocks noChangeAspect="1" noChangeArrowheads="1" noTextEdit="1"/>
            </p:cNvSpPr>
            <p:nvPr/>
          </p:nvSpPr>
          <p:spPr bwMode="auto">
            <a:xfrm>
              <a:off x="361" y="3061"/>
              <a:ext cx="3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1" name="Rectangle 5"/>
            <p:cNvSpPr>
              <a:spLocks noChangeArrowheads="1"/>
            </p:cNvSpPr>
            <p:nvPr/>
          </p:nvSpPr>
          <p:spPr bwMode="auto">
            <a:xfrm>
              <a:off x="361" y="3092"/>
              <a:ext cx="5" cy="4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2" name="Freeform 6"/>
            <p:cNvSpPr>
              <a:spLocks/>
            </p:cNvSpPr>
            <p:nvPr/>
          </p:nvSpPr>
          <p:spPr bwMode="auto">
            <a:xfrm>
              <a:off x="422" y="3092"/>
              <a:ext cx="26" cy="46"/>
            </a:xfrm>
            <a:custGeom>
              <a:avLst/>
              <a:gdLst>
                <a:gd name="T0" fmla="*/ 0 w 26"/>
                <a:gd name="T1" fmla="*/ 4 h 46"/>
                <a:gd name="T2" fmla="*/ 11 w 26"/>
                <a:gd name="T3" fmla="*/ 4 h 46"/>
                <a:gd name="T4" fmla="*/ 11 w 26"/>
                <a:gd name="T5" fmla="*/ 46 h 46"/>
                <a:gd name="T6" fmla="*/ 16 w 26"/>
                <a:gd name="T7" fmla="*/ 46 h 46"/>
                <a:gd name="T8" fmla="*/ 16 w 26"/>
                <a:gd name="T9" fmla="*/ 4 h 46"/>
                <a:gd name="T10" fmla="*/ 26 w 26"/>
                <a:gd name="T11" fmla="*/ 4 h 46"/>
                <a:gd name="T12" fmla="*/ 26 w 26"/>
                <a:gd name="T13" fmla="*/ 0 h 46"/>
                <a:gd name="T14" fmla="*/ 0 w 26"/>
                <a:gd name="T15" fmla="*/ 0 h 46"/>
                <a:gd name="T16" fmla="*/ 0 w 26"/>
                <a:gd name="T1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6">
                  <a:moveTo>
                    <a:pt x="0" y="4"/>
                  </a:moveTo>
                  <a:lnTo>
                    <a:pt x="11" y="4"/>
                  </a:lnTo>
                  <a:lnTo>
                    <a:pt x="11" y="46"/>
                  </a:lnTo>
                  <a:lnTo>
                    <a:pt x="16" y="46"/>
                  </a:lnTo>
                  <a:lnTo>
                    <a:pt x="16" y="4"/>
                  </a:lnTo>
                  <a:lnTo>
                    <a:pt x="26" y="4"/>
                  </a:lnTo>
                  <a:lnTo>
                    <a:pt x="26" y="0"/>
                  </a:lnTo>
                  <a:lnTo>
                    <a:pt x="0" y="0"/>
                  </a:lnTo>
                  <a:lnTo>
                    <a:pt x="0"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3" name="Freeform 7"/>
            <p:cNvSpPr>
              <a:spLocks/>
            </p:cNvSpPr>
            <p:nvPr/>
          </p:nvSpPr>
          <p:spPr bwMode="auto">
            <a:xfrm>
              <a:off x="461" y="3092"/>
              <a:ext cx="25" cy="47"/>
            </a:xfrm>
            <a:custGeom>
              <a:avLst/>
              <a:gdLst>
                <a:gd name="T0" fmla="*/ 112 w 140"/>
                <a:gd name="T1" fmla="*/ 178 h 259"/>
                <a:gd name="T2" fmla="*/ 70 w 140"/>
                <a:gd name="T3" fmla="*/ 234 h 259"/>
                <a:gd name="T4" fmla="*/ 29 w 140"/>
                <a:gd name="T5" fmla="*/ 178 h 259"/>
                <a:gd name="T6" fmla="*/ 29 w 140"/>
                <a:gd name="T7" fmla="*/ 0 h 259"/>
                <a:gd name="T8" fmla="*/ 0 w 140"/>
                <a:gd name="T9" fmla="*/ 0 h 259"/>
                <a:gd name="T10" fmla="*/ 0 w 140"/>
                <a:gd name="T11" fmla="*/ 181 h 259"/>
                <a:gd name="T12" fmla="*/ 70 w 140"/>
                <a:gd name="T13" fmla="*/ 259 h 259"/>
                <a:gd name="T14" fmla="*/ 140 w 140"/>
                <a:gd name="T15" fmla="*/ 179 h 259"/>
                <a:gd name="T16" fmla="*/ 140 w 140"/>
                <a:gd name="T17" fmla="*/ 0 h 259"/>
                <a:gd name="T18" fmla="*/ 112 w 140"/>
                <a:gd name="T19" fmla="*/ 0 h 259"/>
                <a:gd name="T20" fmla="*/ 112 w 140"/>
                <a:gd name="T21" fmla="*/ 1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59">
                  <a:moveTo>
                    <a:pt x="112" y="178"/>
                  </a:moveTo>
                  <a:cubicBezTo>
                    <a:pt x="112" y="211"/>
                    <a:pt x="104" y="234"/>
                    <a:pt x="70" y="234"/>
                  </a:cubicBezTo>
                  <a:cubicBezTo>
                    <a:pt x="37" y="234"/>
                    <a:pt x="29" y="206"/>
                    <a:pt x="29" y="178"/>
                  </a:cubicBezTo>
                  <a:cubicBezTo>
                    <a:pt x="29" y="0"/>
                    <a:pt x="29" y="0"/>
                    <a:pt x="29" y="0"/>
                  </a:cubicBezTo>
                  <a:cubicBezTo>
                    <a:pt x="0" y="0"/>
                    <a:pt x="0" y="0"/>
                    <a:pt x="0" y="0"/>
                  </a:cubicBezTo>
                  <a:cubicBezTo>
                    <a:pt x="0" y="181"/>
                    <a:pt x="0" y="181"/>
                    <a:pt x="0" y="181"/>
                  </a:cubicBezTo>
                  <a:cubicBezTo>
                    <a:pt x="0" y="227"/>
                    <a:pt x="18" y="259"/>
                    <a:pt x="70" y="259"/>
                  </a:cubicBezTo>
                  <a:cubicBezTo>
                    <a:pt x="123" y="259"/>
                    <a:pt x="140" y="225"/>
                    <a:pt x="140" y="179"/>
                  </a:cubicBezTo>
                  <a:cubicBezTo>
                    <a:pt x="140" y="0"/>
                    <a:pt x="140" y="0"/>
                    <a:pt x="140" y="0"/>
                  </a:cubicBezTo>
                  <a:cubicBezTo>
                    <a:pt x="112" y="0"/>
                    <a:pt x="112" y="0"/>
                    <a:pt x="112" y="0"/>
                  </a:cubicBezTo>
                  <a:lnTo>
                    <a:pt x="112" y="17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4" name="Freeform 8"/>
            <p:cNvSpPr>
              <a:spLocks/>
            </p:cNvSpPr>
            <p:nvPr/>
          </p:nvSpPr>
          <p:spPr bwMode="auto">
            <a:xfrm>
              <a:off x="522" y="3092"/>
              <a:ext cx="26" cy="46"/>
            </a:xfrm>
            <a:custGeom>
              <a:avLst/>
              <a:gdLst>
                <a:gd name="T0" fmla="*/ 0 w 26"/>
                <a:gd name="T1" fmla="*/ 4 h 46"/>
                <a:gd name="T2" fmla="*/ 11 w 26"/>
                <a:gd name="T3" fmla="*/ 4 h 46"/>
                <a:gd name="T4" fmla="*/ 11 w 26"/>
                <a:gd name="T5" fmla="*/ 46 h 46"/>
                <a:gd name="T6" fmla="*/ 16 w 26"/>
                <a:gd name="T7" fmla="*/ 46 h 46"/>
                <a:gd name="T8" fmla="*/ 16 w 26"/>
                <a:gd name="T9" fmla="*/ 4 h 46"/>
                <a:gd name="T10" fmla="*/ 26 w 26"/>
                <a:gd name="T11" fmla="*/ 4 h 46"/>
                <a:gd name="T12" fmla="*/ 26 w 26"/>
                <a:gd name="T13" fmla="*/ 0 h 46"/>
                <a:gd name="T14" fmla="*/ 0 w 26"/>
                <a:gd name="T15" fmla="*/ 0 h 46"/>
                <a:gd name="T16" fmla="*/ 0 w 26"/>
                <a:gd name="T1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6">
                  <a:moveTo>
                    <a:pt x="0" y="4"/>
                  </a:moveTo>
                  <a:lnTo>
                    <a:pt x="11" y="4"/>
                  </a:lnTo>
                  <a:lnTo>
                    <a:pt x="11" y="46"/>
                  </a:lnTo>
                  <a:lnTo>
                    <a:pt x="16" y="46"/>
                  </a:lnTo>
                  <a:lnTo>
                    <a:pt x="16" y="4"/>
                  </a:lnTo>
                  <a:lnTo>
                    <a:pt x="26" y="4"/>
                  </a:lnTo>
                  <a:lnTo>
                    <a:pt x="26" y="0"/>
                  </a:lnTo>
                  <a:lnTo>
                    <a:pt x="0" y="0"/>
                  </a:lnTo>
                  <a:lnTo>
                    <a:pt x="0"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5" name="Rectangle 9"/>
            <p:cNvSpPr>
              <a:spLocks noChangeArrowheads="1"/>
            </p:cNvSpPr>
            <p:nvPr/>
          </p:nvSpPr>
          <p:spPr bwMode="auto">
            <a:xfrm>
              <a:off x="563" y="3092"/>
              <a:ext cx="5" cy="4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6" name="Freeform 10"/>
            <p:cNvSpPr>
              <a:spLocks/>
            </p:cNvSpPr>
            <p:nvPr/>
          </p:nvSpPr>
          <p:spPr bwMode="auto">
            <a:xfrm>
              <a:off x="583" y="3092"/>
              <a:ext cx="30" cy="46"/>
            </a:xfrm>
            <a:custGeom>
              <a:avLst/>
              <a:gdLst>
                <a:gd name="T0" fmla="*/ 105 w 163"/>
                <a:gd name="T1" fmla="*/ 121 h 254"/>
                <a:gd name="T2" fmla="*/ 80 w 163"/>
                <a:gd name="T3" fmla="*/ 225 h 254"/>
                <a:gd name="T4" fmla="*/ 80 w 163"/>
                <a:gd name="T5" fmla="*/ 225 h 254"/>
                <a:gd name="T6" fmla="*/ 58 w 163"/>
                <a:gd name="T7" fmla="*/ 121 h 254"/>
                <a:gd name="T8" fmla="*/ 30 w 163"/>
                <a:gd name="T9" fmla="*/ 0 h 254"/>
                <a:gd name="T10" fmla="*/ 0 w 163"/>
                <a:gd name="T11" fmla="*/ 0 h 254"/>
                <a:gd name="T12" fmla="*/ 63 w 163"/>
                <a:gd name="T13" fmla="*/ 254 h 254"/>
                <a:gd name="T14" fmla="*/ 97 w 163"/>
                <a:gd name="T15" fmla="*/ 254 h 254"/>
                <a:gd name="T16" fmla="*/ 163 w 163"/>
                <a:gd name="T17" fmla="*/ 0 h 254"/>
                <a:gd name="T18" fmla="*/ 134 w 163"/>
                <a:gd name="T19" fmla="*/ 0 h 254"/>
                <a:gd name="T20" fmla="*/ 105 w 163"/>
                <a:gd name="T21" fmla="*/ 12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54">
                  <a:moveTo>
                    <a:pt x="105" y="121"/>
                  </a:moveTo>
                  <a:cubicBezTo>
                    <a:pt x="96" y="157"/>
                    <a:pt x="84" y="203"/>
                    <a:pt x="80" y="225"/>
                  </a:cubicBezTo>
                  <a:cubicBezTo>
                    <a:pt x="80" y="225"/>
                    <a:pt x="80" y="225"/>
                    <a:pt x="80" y="225"/>
                  </a:cubicBezTo>
                  <a:cubicBezTo>
                    <a:pt x="76" y="200"/>
                    <a:pt x="67" y="156"/>
                    <a:pt x="58" y="121"/>
                  </a:cubicBezTo>
                  <a:cubicBezTo>
                    <a:pt x="30" y="0"/>
                    <a:pt x="30" y="0"/>
                    <a:pt x="30" y="0"/>
                  </a:cubicBezTo>
                  <a:cubicBezTo>
                    <a:pt x="0" y="0"/>
                    <a:pt x="0" y="0"/>
                    <a:pt x="0" y="0"/>
                  </a:cubicBezTo>
                  <a:cubicBezTo>
                    <a:pt x="63" y="254"/>
                    <a:pt x="63" y="254"/>
                    <a:pt x="63" y="254"/>
                  </a:cubicBezTo>
                  <a:cubicBezTo>
                    <a:pt x="97" y="254"/>
                    <a:pt x="97" y="254"/>
                    <a:pt x="97" y="254"/>
                  </a:cubicBezTo>
                  <a:cubicBezTo>
                    <a:pt x="163" y="0"/>
                    <a:pt x="163" y="0"/>
                    <a:pt x="163" y="0"/>
                  </a:cubicBezTo>
                  <a:cubicBezTo>
                    <a:pt x="134" y="0"/>
                    <a:pt x="134" y="0"/>
                    <a:pt x="134" y="0"/>
                  </a:cubicBezTo>
                  <a:lnTo>
                    <a:pt x="105" y="12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7" name="Freeform 11"/>
            <p:cNvSpPr>
              <a:spLocks/>
            </p:cNvSpPr>
            <p:nvPr/>
          </p:nvSpPr>
          <p:spPr bwMode="auto">
            <a:xfrm>
              <a:off x="627" y="3092"/>
              <a:ext cx="22" cy="46"/>
            </a:xfrm>
            <a:custGeom>
              <a:avLst/>
              <a:gdLst>
                <a:gd name="T0" fmla="*/ 22 w 22"/>
                <a:gd name="T1" fmla="*/ 4 h 46"/>
                <a:gd name="T2" fmla="*/ 22 w 22"/>
                <a:gd name="T3" fmla="*/ 0 h 46"/>
                <a:gd name="T4" fmla="*/ 0 w 22"/>
                <a:gd name="T5" fmla="*/ 0 h 46"/>
                <a:gd name="T6" fmla="*/ 0 w 22"/>
                <a:gd name="T7" fmla="*/ 46 h 46"/>
                <a:gd name="T8" fmla="*/ 22 w 22"/>
                <a:gd name="T9" fmla="*/ 46 h 46"/>
                <a:gd name="T10" fmla="*/ 22 w 22"/>
                <a:gd name="T11" fmla="*/ 42 h 46"/>
                <a:gd name="T12" fmla="*/ 6 w 22"/>
                <a:gd name="T13" fmla="*/ 42 h 46"/>
                <a:gd name="T14" fmla="*/ 6 w 22"/>
                <a:gd name="T15" fmla="*/ 24 h 46"/>
                <a:gd name="T16" fmla="*/ 21 w 22"/>
                <a:gd name="T17" fmla="*/ 24 h 46"/>
                <a:gd name="T18" fmla="*/ 21 w 22"/>
                <a:gd name="T19" fmla="*/ 19 h 46"/>
                <a:gd name="T20" fmla="*/ 6 w 22"/>
                <a:gd name="T21" fmla="*/ 19 h 46"/>
                <a:gd name="T22" fmla="*/ 6 w 22"/>
                <a:gd name="T23" fmla="*/ 4 h 46"/>
                <a:gd name="T24" fmla="*/ 22 w 22"/>
                <a:gd name="T2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6">
                  <a:moveTo>
                    <a:pt x="22" y="4"/>
                  </a:moveTo>
                  <a:lnTo>
                    <a:pt x="22" y="0"/>
                  </a:lnTo>
                  <a:lnTo>
                    <a:pt x="0" y="0"/>
                  </a:lnTo>
                  <a:lnTo>
                    <a:pt x="0" y="46"/>
                  </a:lnTo>
                  <a:lnTo>
                    <a:pt x="22" y="46"/>
                  </a:lnTo>
                  <a:lnTo>
                    <a:pt x="22" y="42"/>
                  </a:lnTo>
                  <a:lnTo>
                    <a:pt x="6" y="42"/>
                  </a:lnTo>
                  <a:lnTo>
                    <a:pt x="6" y="24"/>
                  </a:lnTo>
                  <a:lnTo>
                    <a:pt x="21" y="24"/>
                  </a:lnTo>
                  <a:lnTo>
                    <a:pt x="21" y="19"/>
                  </a:lnTo>
                  <a:lnTo>
                    <a:pt x="6" y="19"/>
                  </a:lnTo>
                  <a:lnTo>
                    <a:pt x="6" y="4"/>
                  </a:lnTo>
                  <a:lnTo>
                    <a:pt x="22"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8" name="Rectangle 12"/>
            <p:cNvSpPr>
              <a:spLocks noChangeArrowheads="1"/>
            </p:cNvSpPr>
            <p:nvPr/>
          </p:nvSpPr>
          <p:spPr bwMode="auto">
            <a:xfrm>
              <a:off x="503" y="3092"/>
              <a:ext cx="5" cy="4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19" name="Freeform 13"/>
            <p:cNvSpPr>
              <a:spLocks/>
            </p:cNvSpPr>
            <p:nvPr/>
          </p:nvSpPr>
          <p:spPr bwMode="auto">
            <a:xfrm>
              <a:off x="383" y="3092"/>
              <a:ext cx="27" cy="46"/>
            </a:xfrm>
            <a:custGeom>
              <a:avLst/>
              <a:gdLst>
                <a:gd name="T0" fmla="*/ 121 w 147"/>
                <a:gd name="T1" fmla="*/ 97 h 254"/>
                <a:gd name="T2" fmla="*/ 123 w 147"/>
                <a:gd name="T3" fmla="*/ 211 h 254"/>
                <a:gd name="T4" fmla="*/ 122 w 147"/>
                <a:gd name="T5" fmla="*/ 211 h 254"/>
                <a:gd name="T6" fmla="*/ 120 w 147"/>
                <a:gd name="T7" fmla="*/ 205 h 254"/>
                <a:gd name="T8" fmla="*/ 34 w 147"/>
                <a:gd name="T9" fmla="*/ 0 h 254"/>
                <a:gd name="T10" fmla="*/ 0 w 147"/>
                <a:gd name="T11" fmla="*/ 0 h 254"/>
                <a:gd name="T12" fmla="*/ 0 w 147"/>
                <a:gd name="T13" fmla="*/ 254 h 254"/>
                <a:gd name="T14" fmla="*/ 26 w 147"/>
                <a:gd name="T15" fmla="*/ 254 h 254"/>
                <a:gd name="T16" fmla="*/ 26 w 147"/>
                <a:gd name="T17" fmla="*/ 155 h 254"/>
                <a:gd name="T18" fmla="*/ 24 w 147"/>
                <a:gd name="T19" fmla="*/ 36 h 254"/>
                <a:gd name="T20" fmla="*/ 24 w 147"/>
                <a:gd name="T21" fmla="*/ 36 h 254"/>
                <a:gd name="T22" fmla="*/ 25 w 147"/>
                <a:gd name="T23" fmla="*/ 36 h 254"/>
                <a:gd name="T24" fmla="*/ 27 w 147"/>
                <a:gd name="T25" fmla="*/ 43 h 254"/>
                <a:gd name="T26" fmla="*/ 114 w 147"/>
                <a:gd name="T27" fmla="*/ 254 h 254"/>
                <a:gd name="T28" fmla="*/ 147 w 147"/>
                <a:gd name="T29" fmla="*/ 254 h 254"/>
                <a:gd name="T30" fmla="*/ 147 w 147"/>
                <a:gd name="T31" fmla="*/ 0 h 254"/>
                <a:gd name="T32" fmla="*/ 121 w 147"/>
                <a:gd name="T33" fmla="*/ 0 h 254"/>
                <a:gd name="T34" fmla="*/ 121 w 147"/>
                <a:gd name="T35" fmla="*/ 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54">
                  <a:moveTo>
                    <a:pt x="121" y="97"/>
                  </a:moveTo>
                  <a:cubicBezTo>
                    <a:pt x="121" y="138"/>
                    <a:pt x="121" y="177"/>
                    <a:pt x="123" y="211"/>
                  </a:cubicBezTo>
                  <a:cubicBezTo>
                    <a:pt x="122" y="211"/>
                    <a:pt x="122" y="211"/>
                    <a:pt x="122" y="211"/>
                  </a:cubicBezTo>
                  <a:cubicBezTo>
                    <a:pt x="122" y="209"/>
                    <a:pt x="121" y="207"/>
                    <a:pt x="120" y="205"/>
                  </a:cubicBezTo>
                  <a:cubicBezTo>
                    <a:pt x="97" y="143"/>
                    <a:pt x="34" y="0"/>
                    <a:pt x="34" y="0"/>
                  </a:cubicBezTo>
                  <a:cubicBezTo>
                    <a:pt x="0" y="0"/>
                    <a:pt x="0" y="0"/>
                    <a:pt x="0" y="0"/>
                  </a:cubicBezTo>
                  <a:cubicBezTo>
                    <a:pt x="0" y="254"/>
                    <a:pt x="0" y="254"/>
                    <a:pt x="0" y="254"/>
                  </a:cubicBezTo>
                  <a:cubicBezTo>
                    <a:pt x="26" y="254"/>
                    <a:pt x="26" y="254"/>
                    <a:pt x="26" y="254"/>
                  </a:cubicBezTo>
                  <a:cubicBezTo>
                    <a:pt x="26" y="155"/>
                    <a:pt x="26" y="155"/>
                    <a:pt x="26" y="155"/>
                  </a:cubicBezTo>
                  <a:cubicBezTo>
                    <a:pt x="26" y="109"/>
                    <a:pt x="26" y="67"/>
                    <a:pt x="24" y="36"/>
                  </a:cubicBezTo>
                  <a:cubicBezTo>
                    <a:pt x="24" y="36"/>
                    <a:pt x="24" y="36"/>
                    <a:pt x="24" y="36"/>
                  </a:cubicBezTo>
                  <a:cubicBezTo>
                    <a:pt x="24" y="36"/>
                    <a:pt x="24" y="36"/>
                    <a:pt x="25" y="36"/>
                  </a:cubicBezTo>
                  <a:cubicBezTo>
                    <a:pt x="25" y="38"/>
                    <a:pt x="26" y="40"/>
                    <a:pt x="27" y="43"/>
                  </a:cubicBezTo>
                  <a:cubicBezTo>
                    <a:pt x="44" y="86"/>
                    <a:pt x="114" y="254"/>
                    <a:pt x="114" y="254"/>
                  </a:cubicBezTo>
                  <a:cubicBezTo>
                    <a:pt x="147" y="254"/>
                    <a:pt x="147" y="254"/>
                    <a:pt x="147" y="254"/>
                  </a:cubicBezTo>
                  <a:cubicBezTo>
                    <a:pt x="147" y="0"/>
                    <a:pt x="147" y="0"/>
                    <a:pt x="147" y="0"/>
                  </a:cubicBezTo>
                  <a:cubicBezTo>
                    <a:pt x="121" y="0"/>
                    <a:pt x="121" y="0"/>
                    <a:pt x="121" y="0"/>
                  </a:cubicBezTo>
                  <a:lnTo>
                    <a:pt x="121" y="9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20" name="Freeform 14"/>
            <p:cNvSpPr>
              <a:spLocks noEditPoints="1"/>
            </p:cNvSpPr>
            <p:nvPr/>
          </p:nvSpPr>
          <p:spPr bwMode="auto">
            <a:xfrm>
              <a:off x="495" y="3061"/>
              <a:ext cx="20" cy="20"/>
            </a:xfrm>
            <a:custGeom>
              <a:avLst/>
              <a:gdLst>
                <a:gd name="T0" fmla="*/ 56 w 112"/>
                <a:gd name="T1" fmla="*/ 0 h 111"/>
                <a:gd name="T2" fmla="*/ 0 w 112"/>
                <a:gd name="T3" fmla="*/ 55 h 111"/>
                <a:gd name="T4" fmla="*/ 56 w 112"/>
                <a:gd name="T5" fmla="*/ 111 h 111"/>
                <a:gd name="T6" fmla="*/ 112 w 112"/>
                <a:gd name="T7" fmla="*/ 55 h 111"/>
                <a:gd name="T8" fmla="*/ 56 w 112"/>
                <a:gd name="T9" fmla="*/ 0 h 111"/>
                <a:gd name="T10" fmla="*/ 56 w 112"/>
                <a:gd name="T11" fmla="*/ 84 h 111"/>
                <a:gd name="T12" fmla="*/ 27 w 112"/>
                <a:gd name="T13" fmla="*/ 55 h 111"/>
                <a:gd name="T14" fmla="*/ 56 w 112"/>
                <a:gd name="T15" fmla="*/ 27 h 111"/>
                <a:gd name="T16" fmla="*/ 85 w 112"/>
                <a:gd name="T17" fmla="*/ 55 h 111"/>
                <a:gd name="T18" fmla="*/ 56 w 112"/>
                <a:gd name="T19" fmla="*/ 8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56" y="0"/>
                  </a:moveTo>
                  <a:cubicBezTo>
                    <a:pt x="25" y="0"/>
                    <a:pt x="0" y="25"/>
                    <a:pt x="0" y="55"/>
                  </a:cubicBezTo>
                  <a:cubicBezTo>
                    <a:pt x="0" y="86"/>
                    <a:pt x="25" y="111"/>
                    <a:pt x="56" y="111"/>
                  </a:cubicBezTo>
                  <a:cubicBezTo>
                    <a:pt x="87" y="111"/>
                    <a:pt x="112" y="86"/>
                    <a:pt x="112" y="55"/>
                  </a:cubicBezTo>
                  <a:cubicBezTo>
                    <a:pt x="112" y="25"/>
                    <a:pt x="87" y="0"/>
                    <a:pt x="56" y="0"/>
                  </a:cubicBezTo>
                  <a:close/>
                  <a:moveTo>
                    <a:pt x="56" y="84"/>
                  </a:moveTo>
                  <a:cubicBezTo>
                    <a:pt x="40" y="84"/>
                    <a:pt x="27" y="71"/>
                    <a:pt x="27" y="55"/>
                  </a:cubicBezTo>
                  <a:cubicBezTo>
                    <a:pt x="27" y="40"/>
                    <a:pt x="40" y="27"/>
                    <a:pt x="56" y="27"/>
                  </a:cubicBezTo>
                  <a:cubicBezTo>
                    <a:pt x="72" y="27"/>
                    <a:pt x="85" y="40"/>
                    <a:pt x="85" y="55"/>
                  </a:cubicBezTo>
                  <a:cubicBezTo>
                    <a:pt x="85" y="71"/>
                    <a:pt x="72" y="84"/>
                    <a:pt x="56" y="84"/>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21" name="Freeform 15"/>
            <p:cNvSpPr>
              <a:spLocks/>
            </p:cNvSpPr>
            <p:nvPr/>
          </p:nvSpPr>
          <p:spPr bwMode="auto">
            <a:xfrm>
              <a:off x="656" y="3134"/>
              <a:ext cx="3" cy="4"/>
            </a:xfrm>
            <a:custGeom>
              <a:avLst/>
              <a:gdLst>
                <a:gd name="T0" fmla="*/ 2 w 3"/>
                <a:gd name="T1" fmla="*/ 0 h 4"/>
                <a:gd name="T2" fmla="*/ 2 w 3"/>
                <a:gd name="T3" fmla="*/ 4 h 4"/>
                <a:gd name="T4" fmla="*/ 1 w 3"/>
                <a:gd name="T5" fmla="*/ 4 h 4"/>
                <a:gd name="T6" fmla="*/ 1 w 3"/>
                <a:gd name="T7" fmla="*/ 0 h 4"/>
                <a:gd name="T8" fmla="*/ 0 w 3"/>
                <a:gd name="T9" fmla="*/ 0 h 4"/>
                <a:gd name="T10" fmla="*/ 0 w 3"/>
                <a:gd name="T11" fmla="*/ 0 h 4"/>
                <a:gd name="T12" fmla="*/ 3 w 3"/>
                <a:gd name="T13" fmla="*/ 0 h 4"/>
                <a:gd name="T14" fmla="*/ 3 w 3"/>
                <a:gd name="T15" fmla="*/ 0 h 4"/>
                <a:gd name="T16" fmla="*/ 2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0"/>
                  </a:moveTo>
                  <a:lnTo>
                    <a:pt x="2" y="4"/>
                  </a:lnTo>
                  <a:lnTo>
                    <a:pt x="1" y="4"/>
                  </a:lnTo>
                  <a:lnTo>
                    <a:pt x="1" y="0"/>
                  </a:lnTo>
                  <a:lnTo>
                    <a:pt x="0" y="0"/>
                  </a:lnTo>
                  <a:lnTo>
                    <a:pt x="0" y="0"/>
                  </a:lnTo>
                  <a:lnTo>
                    <a:pt x="3" y="0"/>
                  </a:lnTo>
                  <a:lnTo>
                    <a:pt x="3" y="0"/>
                  </a:lnTo>
                  <a:lnTo>
                    <a:pt x="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sp>
          <p:nvSpPr>
            <p:cNvPr id="22" name="Freeform 16"/>
            <p:cNvSpPr>
              <a:spLocks/>
            </p:cNvSpPr>
            <p:nvPr/>
          </p:nvSpPr>
          <p:spPr bwMode="auto">
            <a:xfrm>
              <a:off x="660" y="3134"/>
              <a:ext cx="4" cy="4"/>
            </a:xfrm>
            <a:custGeom>
              <a:avLst/>
              <a:gdLst>
                <a:gd name="T0" fmla="*/ 3 w 4"/>
                <a:gd name="T1" fmla="*/ 4 h 4"/>
                <a:gd name="T2" fmla="*/ 3 w 4"/>
                <a:gd name="T3" fmla="*/ 1 h 4"/>
                <a:gd name="T4" fmla="*/ 2 w 4"/>
                <a:gd name="T5" fmla="*/ 3 h 4"/>
                <a:gd name="T6" fmla="*/ 2 w 4"/>
                <a:gd name="T7" fmla="*/ 3 h 4"/>
                <a:gd name="T8" fmla="*/ 1 w 4"/>
                <a:gd name="T9" fmla="*/ 1 h 4"/>
                <a:gd name="T10" fmla="*/ 1 w 4"/>
                <a:gd name="T11" fmla="*/ 4 h 4"/>
                <a:gd name="T12" fmla="*/ 0 w 4"/>
                <a:gd name="T13" fmla="*/ 4 h 4"/>
                <a:gd name="T14" fmla="*/ 0 w 4"/>
                <a:gd name="T15" fmla="*/ 0 h 4"/>
                <a:gd name="T16" fmla="*/ 1 w 4"/>
                <a:gd name="T17" fmla="*/ 0 h 4"/>
                <a:gd name="T18" fmla="*/ 2 w 4"/>
                <a:gd name="T19" fmla="*/ 2 h 4"/>
                <a:gd name="T20" fmla="*/ 3 w 4"/>
                <a:gd name="T21" fmla="*/ 0 h 4"/>
                <a:gd name="T22" fmla="*/ 4 w 4"/>
                <a:gd name="T23" fmla="*/ 0 h 4"/>
                <a:gd name="T24" fmla="*/ 4 w 4"/>
                <a:gd name="T25" fmla="*/ 4 h 4"/>
                <a:gd name="T26" fmla="*/ 3 w 4"/>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3" y="4"/>
                  </a:moveTo>
                  <a:lnTo>
                    <a:pt x="3" y="1"/>
                  </a:lnTo>
                  <a:lnTo>
                    <a:pt x="2" y="3"/>
                  </a:lnTo>
                  <a:lnTo>
                    <a:pt x="2" y="3"/>
                  </a:lnTo>
                  <a:lnTo>
                    <a:pt x="1" y="1"/>
                  </a:lnTo>
                  <a:lnTo>
                    <a:pt x="1" y="4"/>
                  </a:lnTo>
                  <a:lnTo>
                    <a:pt x="0" y="4"/>
                  </a:lnTo>
                  <a:lnTo>
                    <a:pt x="0" y="0"/>
                  </a:lnTo>
                  <a:lnTo>
                    <a:pt x="1" y="0"/>
                  </a:lnTo>
                  <a:lnTo>
                    <a:pt x="2" y="2"/>
                  </a:lnTo>
                  <a:lnTo>
                    <a:pt x="3" y="0"/>
                  </a:lnTo>
                  <a:lnTo>
                    <a:pt x="4" y="0"/>
                  </a:lnTo>
                  <a:lnTo>
                    <a:pt x="4" y="4"/>
                  </a:lnTo>
                  <a:lnTo>
                    <a:pt x="3"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98" dirty="0"/>
            </a:p>
          </p:txBody>
        </p:sp>
      </p:grpSp>
    </p:spTree>
    <p:extLst>
      <p:ext uri="{BB962C8B-B14F-4D97-AF65-F5344CB8AC3E}">
        <p14:creationId xmlns:p14="http://schemas.microsoft.com/office/powerpoint/2010/main" val="1622476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099867"/>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480461"/>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98089"/>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_with full bleed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91EC83B-F25B-4A6E-BA51-701968ED9A7F}"/>
              </a:ext>
            </a:extLst>
          </p:cNvPr>
          <p:cNvSpPr>
            <a:spLocks noGrp="1"/>
          </p:cNvSpPr>
          <p:nvPr>
            <p:ph type="pic" sz="quarter" idx="13" hasCustomPrompt="1"/>
          </p:nvPr>
        </p:nvSpPr>
        <p:spPr>
          <a:xfrm>
            <a:off x="-9144" y="-9144"/>
            <a:ext cx="12207240" cy="6876288"/>
          </a:xfrm>
        </p:spPr>
        <p:txBody>
          <a:bodyPr rIns="365760" anchor="ctr"/>
          <a:lstStyle>
            <a:lvl1pPr algn="r">
              <a:defRPr>
                <a:solidFill>
                  <a:schemeClr val="bg1"/>
                </a:solidFill>
              </a:defRPr>
            </a:lvl1pPr>
          </a:lstStyle>
          <a:p>
            <a:r>
              <a:rPr lang="en-US" dirty="0"/>
              <a:t>Background Picture</a:t>
            </a:r>
          </a:p>
        </p:txBody>
      </p:sp>
      <p:sp>
        <p:nvSpPr>
          <p:cNvPr id="5" name="Footer Placeholder 4">
            <a:extLst>
              <a:ext uri="{FF2B5EF4-FFF2-40B4-BE49-F238E27FC236}">
                <a16:creationId xmlns:a16="http://schemas.microsoft.com/office/drawing/2014/main" id="{2B27CCC0-02C4-45C0-AE6E-231887C1C7D4}"/>
              </a:ext>
            </a:extLst>
          </p:cNvPr>
          <p:cNvSpPr>
            <a:spLocks noGrp="1"/>
          </p:cNvSpPr>
          <p:nvPr>
            <p:ph type="ftr" sz="quarter" idx="11"/>
          </p:nvPr>
        </p:nvSpPr>
        <p:spPr/>
        <p:txBody>
          <a:bodyPr/>
          <a:lstStyle>
            <a:lvl1pPr>
              <a:defRPr>
                <a:solidFill>
                  <a:schemeClr val="bg1"/>
                </a:solidFill>
              </a:defRPr>
            </a:lvl1pPr>
          </a:lstStyle>
          <a:p>
            <a:r>
              <a:rPr lang="en-US"/>
              <a:t>Confidential Intuitive Information — Not for Distribution. Copyright ©2020 Intuitive Surgical, Inc.</a:t>
            </a:r>
            <a:endParaRPr lang="en-US" dirty="0"/>
          </a:p>
        </p:txBody>
      </p:sp>
      <p:sp>
        <p:nvSpPr>
          <p:cNvPr id="49" name="Title 1">
            <a:extLst>
              <a:ext uri="{FF2B5EF4-FFF2-40B4-BE49-F238E27FC236}">
                <a16:creationId xmlns:a16="http://schemas.microsoft.com/office/drawing/2014/main" id="{A179E857-4048-4FCF-AA26-C8CC28AF209C}"/>
              </a:ext>
            </a:extLst>
          </p:cNvPr>
          <p:cNvSpPr>
            <a:spLocks noGrp="1"/>
          </p:cNvSpPr>
          <p:nvPr>
            <p:ph type="title"/>
          </p:nvPr>
        </p:nvSpPr>
        <p:spPr>
          <a:xfrm>
            <a:off x="795337" y="1907824"/>
            <a:ext cx="8796527" cy="1463040"/>
          </a:xfrm>
        </p:spPr>
        <p:txBody>
          <a:bodyPr anchor="b">
            <a:noAutofit/>
          </a:bodyPr>
          <a:lstStyle>
            <a:lvl1pPr>
              <a:defRPr sz="3200" spc="-80" baseline="0">
                <a:solidFill>
                  <a:schemeClr val="bg1"/>
                </a:solidFill>
              </a:defRPr>
            </a:lvl1pPr>
          </a:lstStyle>
          <a:p>
            <a:r>
              <a:rPr lang="en-US"/>
              <a:t>Click to edit Master title style</a:t>
            </a:r>
            <a:endParaRPr lang="en-US" dirty="0"/>
          </a:p>
        </p:txBody>
      </p:sp>
      <p:sp>
        <p:nvSpPr>
          <p:cNvPr id="50" name="Text Placeholder 2">
            <a:extLst>
              <a:ext uri="{FF2B5EF4-FFF2-40B4-BE49-F238E27FC236}">
                <a16:creationId xmlns:a16="http://schemas.microsoft.com/office/drawing/2014/main" id="{73540E86-B576-4892-9AD4-000174C3C52E}"/>
              </a:ext>
            </a:extLst>
          </p:cNvPr>
          <p:cNvSpPr>
            <a:spLocks noGrp="1"/>
          </p:cNvSpPr>
          <p:nvPr>
            <p:ph type="body" idx="1"/>
          </p:nvPr>
        </p:nvSpPr>
        <p:spPr>
          <a:xfrm>
            <a:off x="795338" y="3439886"/>
            <a:ext cx="8796526" cy="612648"/>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9"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Date Placeholder 3">
            <a:extLst>
              <a:ext uri="{FF2B5EF4-FFF2-40B4-BE49-F238E27FC236}">
                <a16:creationId xmlns:a16="http://schemas.microsoft.com/office/drawing/2014/main" id="{5177F4A1-3837-498A-AED5-D252B6AB38C9}"/>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1"/>
                </a:solidFill>
              </a:defRPr>
            </a:lvl1pPr>
          </a:lstStyle>
          <a:p>
            <a:r>
              <a:rPr lang="en-US"/>
              <a:t>PNXXXXXXX-XX RevX 00/2020</a:t>
            </a:r>
            <a:endParaRPr lang="en-US" dirty="0"/>
          </a:p>
        </p:txBody>
      </p:sp>
      <p:sp>
        <p:nvSpPr>
          <p:cNvPr id="12" name="Slide Number Placeholder 5">
            <a:extLst>
              <a:ext uri="{FF2B5EF4-FFF2-40B4-BE49-F238E27FC236}">
                <a16:creationId xmlns:a16="http://schemas.microsoft.com/office/drawing/2014/main" id="{0F365C59-8B78-4727-9D55-C71B20BFA602}"/>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1"/>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119176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_with imag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91EC83B-F25B-4A6E-BA51-701968ED9A7F}"/>
              </a:ext>
            </a:extLst>
          </p:cNvPr>
          <p:cNvSpPr>
            <a:spLocks noGrp="1"/>
          </p:cNvSpPr>
          <p:nvPr>
            <p:ph type="pic" sz="quarter" idx="13" hasCustomPrompt="1"/>
          </p:nvPr>
        </p:nvSpPr>
        <p:spPr>
          <a:xfrm>
            <a:off x="6096000" y="-9144"/>
            <a:ext cx="6102096" cy="6876288"/>
          </a:xfrm>
        </p:spPr>
        <p:txBody>
          <a:bodyPr anchor="ctr"/>
          <a:lstStyle>
            <a:lvl1pPr algn="ctr">
              <a:defRPr>
                <a:solidFill>
                  <a:schemeClr val="bg1"/>
                </a:solidFill>
              </a:defRPr>
            </a:lvl1pPr>
          </a:lstStyle>
          <a:p>
            <a:r>
              <a:rPr lang="en-US" dirty="0"/>
              <a:t>Picture</a:t>
            </a:r>
          </a:p>
        </p:txBody>
      </p:sp>
      <p:sp>
        <p:nvSpPr>
          <p:cNvPr id="5" name="Footer Placeholder 4">
            <a:extLst>
              <a:ext uri="{FF2B5EF4-FFF2-40B4-BE49-F238E27FC236}">
                <a16:creationId xmlns:a16="http://schemas.microsoft.com/office/drawing/2014/main" id="{2B27CCC0-02C4-45C0-AE6E-231887C1C7D4}"/>
              </a:ext>
            </a:extLst>
          </p:cNvPr>
          <p:cNvSpPr>
            <a:spLocks noGrp="1"/>
          </p:cNvSpPr>
          <p:nvPr>
            <p:ph type="ftr" sz="quarter" idx="11"/>
          </p:nvPr>
        </p:nvSpPr>
        <p:spPr/>
        <p:txBody>
          <a:bodyPr/>
          <a:lstStyle>
            <a:lvl1pPr>
              <a:defRPr>
                <a:solidFill>
                  <a:schemeClr val="bg1"/>
                </a:solidFill>
              </a:defRPr>
            </a:lvl1pPr>
          </a:lstStyle>
          <a:p>
            <a:r>
              <a:rPr lang="en-US"/>
              <a:t>Confidential Intuitive Information — Not for Distribution. Copyright ©2020 Intuitive Surgical, Inc.</a:t>
            </a:r>
            <a:endParaRPr lang="en-US" dirty="0"/>
          </a:p>
        </p:txBody>
      </p:sp>
      <p:sp>
        <p:nvSpPr>
          <p:cNvPr id="264" name="Title 1">
            <a:extLst>
              <a:ext uri="{FF2B5EF4-FFF2-40B4-BE49-F238E27FC236}">
                <a16:creationId xmlns:a16="http://schemas.microsoft.com/office/drawing/2014/main" id="{A179E857-4048-4FCF-AA26-C8CC28AF209C}"/>
              </a:ext>
            </a:extLst>
          </p:cNvPr>
          <p:cNvSpPr>
            <a:spLocks noGrp="1"/>
          </p:cNvSpPr>
          <p:nvPr>
            <p:ph type="title" hasCustomPrompt="1"/>
          </p:nvPr>
        </p:nvSpPr>
        <p:spPr>
          <a:xfrm>
            <a:off x="795338" y="1907824"/>
            <a:ext cx="5004052" cy="1463040"/>
          </a:xfrm>
        </p:spPr>
        <p:txBody>
          <a:bodyPr anchor="b">
            <a:noAutofit/>
          </a:bodyPr>
          <a:lstStyle>
            <a:lvl1pPr>
              <a:defRPr sz="3200" spc="-80" baseline="0">
                <a:solidFill>
                  <a:schemeClr val="bg1"/>
                </a:solidFill>
              </a:defRPr>
            </a:lvl1pPr>
          </a:lstStyle>
          <a:p>
            <a:r>
              <a:rPr lang="en-US" dirty="0"/>
              <a:t>Click to edit </a:t>
            </a:r>
            <a:br>
              <a:rPr lang="en-US" dirty="0"/>
            </a:br>
            <a:r>
              <a:rPr lang="en-US" dirty="0"/>
              <a:t>Master title style</a:t>
            </a:r>
          </a:p>
        </p:txBody>
      </p:sp>
      <p:sp>
        <p:nvSpPr>
          <p:cNvPr id="265" name="Text Placeholder 2">
            <a:extLst>
              <a:ext uri="{FF2B5EF4-FFF2-40B4-BE49-F238E27FC236}">
                <a16:creationId xmlns:a16="http://schemas.microsoft.com/office/drawing/2014/main" id="{73540E86-B576-4892-9AD4-000174C3C52E}"/>
              </a:ext>
            </a:extLst>
          </p:cNvPr>
          <p:cNvSpPr>
            <a:spLocks noGrp="1"/>
          </p:cNvSpPr>
          <p:nvPr>
            <p:ph type="body" idx="1"/>
          </p:nvPr>
        </p:nvSpPr>
        <p:spPr>
          <a:xfrm>
            <a:off x="795338" y="3439886"/>
            <a:ext cx="5004051" cy="612648"/>
          </a:xfrm>
        </p:spPr>
        <p:txBody>
          <a:bodyPr>
            <a:no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9"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Date Placeholder 3">
            <a:extLst>
              <a:ext uri="{FF2B5EF4-FFF2-40B4-BE49-F238E27FC236}">
                <a16:creationId xmlns:a16="http://schemas.microsoft.com/office/drawing/2014/main" id="{43B73D53-7931-4D4C-BF3F-087711B9A02D}"/>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1"/>
                </a:solidFill>
              </a:defRPr>
            </a:lvl1pPr>
          </a:lstStyle>
          <a:p>
            <a:r>
              <a:rPr lang="en-US"/>
              <a:t>PNXXXXXXX-XX RevX 00/2020</a:t>
            </a:r>
            <a:endParaRPr lang="en-US" dirty="0"/>
          </a:p>
        </p:txBody>
      </p:sp>
      <p:sp>
        <p:nvSpPr>
          <p:cNvPr id="12" name="Slide Number Placeholder 5">
            <a:extLst>
              <a:ext uri="{FF2B5EF4-FFF2-40B4-BE49-F238E27FC236}">
                <a16:creationId xmlns:a16="http://schemas.microsoft.com/office/drawing/2014/main" id="{24B96DA5-3899-4A32-9167-D29290081992}"/>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1"/>
                </a:solidFill>
              </a:defRPr>
            </a:lvl1pPr>
          </a:lstStyle>
          <a:p>
            <a:fld id="{545CFF4A-92DB-4C5D-B50A-9BB6D56720F2}" type="slidenum">
              <a:rPr lang="en-US" smtClean="0"/>
              <a:pPr/>
              <a:t>‹#›</a:t>
            </a:fld>
            <a:r>
              <a:rPr lang="en-US" dirty="0"/>
              <a:t> of ~&amp;#</a:t>
            </a:r>
          </a:p>
        </p:txBody>
      </p:sp>
    </p:spTree>
    <p:extLst>
      <p:ext uri="{BB962C8B-B14F-4D97-AF65-F5344CB8AC3E}">
        <p14:creationId xmlns:p14="http://schemas.microsoft.com/office/powerpoint/2010/main" val="22418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ub-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E857-4048-4FCF-AA26-C8CC28AF209C}"/>
              </a:ext>
            </a:extLst>
          </p:cNvPr>
          <p:cNvSpPr>
            <a:spLocks noGrp="1"/>
          </p:cNvSpPr>
          <p:nvPr>
            <p:ph type="title"/>
          </p:nvPr>
        </p:nvSpPr>
        <p:spPr>
          <a:xfrm>
            <a:off x="795337" y="1907824"/>
            <a:ext cx="8796527" cy="1463040"/>
          </a:xfrm>
        </p:spPr>
        <p:txBody>
          <a:bodyPr anchor="b">
            <a:noAutofit/>
          </a:bodyPr>
          <a:lstStyle>
            <a:lvl1pPr>
              <a:defRPr sz="3200" spc="-8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540E86-B576-4892-9AD4-000174C3C52E}"/>
              </a:ext>
            </a:extLst>
          </p:cNvPr>
          <p:cNvSpPr>
            <a:spLocks noGrp="1"/>
          </p:cNvSpPr>
          <p:nvPr>
            <p:ph type="body" idx="1"/>
          </p:nvPr>
        </p:nvSpPr>
        <p:spPr>
          <a:xfrm>
            <a:off x="795338" y="3439886"/>
            <a:ext cx="8796526" cy="612648"/>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2B27CCC0-02C4-45C0-AE6E-231887C1C7D4}"/>
              </a:ext>
            </a:extLst>
          </p:cNvPr>
          <p:cNvSpPr>
            <a:spLocks noGrp="1"/>
          </p:cNvSpPr>
          <p:nvPr>
            <p:ph type="ftr" sz="quarter" idx="11"/>
          </p:nvPr>
        </p:nvSpPr>
        <p:spPr/>
        <p:txBody>
          <a:bodyPr/>
          <a:lstStyle>
            <a:lvl1pPr>
              <a:defRPr>
                <a:solidFill>
                  <a:schemeClr val="bg2"/>
                </a:solidFill>
              </a:defRPr>
            </a:lvl1pPr>
          </a:lstStyle>
          <a:p>
            <a:r>
              <a:rPr lang="en-US"/>
              <a:t>Confidential Intuitive Information — Not for Distribution. Copyright ©2020 Intuitive Surgical, Inc.</a:t>
            </a:r>
            <a:endParaRPr lang="en-US" dirty="0"/>
          </a:p>
        </p:txBody>
      </p:sp>
      <p:sp>
        <p:nvSpPr>
          <p:cNvPr id="20" name="Freeform 5">
            <a:extLst>
              <a:ext uri="{FF2B5EF4-FFF2-40B4-BE49-F238E27FC236}">
                <a16:creationId xmlns:a16="http://schemas.microsoft.com/office/drawing/2014/main" id="{394A73AA-BDC0-4822-840C-85E3F2352BCF}"/>
              </a:ext>
            </a:extLst>
          </p:cNvPr>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Date Placeholder 3">
            <a:extLst>
              <a:ext uri="{FF2B5EF4-FFF2-40B4-BE49-F238E27FC236}">
                <a16:creationId xmlns:a16="http://schemas.microsoft.com/office/drawing/2014/main" id="{11CFC7E5-7F3D-403B-870B-2EF3D716B150}"/>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22" name="Slide Number Placeholder 5">
            <a:extLst>
              <a:ext uri="{FF2B5EF4-FFF2-40B4-BE49-F238E27FC236}">
                <a16:creationId xmlns:a16="http://schemas.microsoft.com/office/drawing/2014/main" id="{3F7B343E-8588-4C33-9DF0-E34E2F245119}"/>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303409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1"/>
            <a:ext cx="5198872" cy="4911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6192838" y="1263141"/>
            <a:ext cx="5201306" cy="4911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8" name="Date Placeholder 3">
            <a:extLst>
              <a:ext uri="{FF2B5EF4-FFF2-40B4-BE49-F238E27FC236}">
                <a16:creationId xmlns:a16="http://schemas.microsoft.com/office/drawing/2014/main" id="{B47855AA-C31D-432B-99F8-20EC18881D4D}"/>
              </a:ext>
            </a:extLst>
          </p:cNvPr>
          <p:cNvSpPr>
            <a:spLocks noGrp="1"/>
          </p:cNvSpPr>
          <p:nvPr>
            <p:ph type="dt" sz="half" idx="1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1" name="Slide Number Placeholder 5">
            <a:extLst>
              <a:ext uri="{FF2B5EF4-FFF2-40B4-BE49-F238E27FC236}">
                <a16:creationId xmlns:a16="http://schemas.microsoft.com/office/drawing/2014/main" id="{3026F8C6-BC97-450D-A58F-2BC958F00A88}"/>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189966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and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8AB3-D8F9-4E70-B5A2-4F33FD73ECA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CEAFAF-FDE7-4F85-884D-8128895D4466}"/>
              </a:ext>
            </a:extLst>
          </p:cNvPr>
          <p:cNvSpPr>
            <a:spLocks noGrp="1"/>
          </p:cNvSpPr>
          <p:nvPr>
            <p:ph sz="half" idx="1"/>
          </p:nvPr>
        </p:nvSpPr>
        <p:spPr>
          <a:xfrm>
            <a:off x="795528" y="1263140"/>
            <a:ext cx="5198872"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2D30C9-B6B5-476D-B466-A7639C7EBC93}"/>
              </a:ext>
            </a:extLst>
          </p:cNvPr>
          <p:cNvSpPr>
            <a:spLocks noGrp="1"/>
          </p:cNvSpPr>
          <p:nvPr>
            <p:ph sz="half" idx="2"/>
          </p:nvPr>
        </p:nvSpPr>
        <p:spPr>
          <a:xfrm>
            <a:off x="6192838" y="1263140"/>
            <a:ext cx="5201306"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D56A47E-0323-4475-ACBC-66C0A11C2A48}"/>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9" name="Text Placeholder 6"/>
          <p:cNvSpPr>
            <a:spLocks noGrp="1"/>
          </p:cNvSpPr>
          <p:nvPr>
            <p:ph type="body" sz="quarter" idx="15"/>
          </p:nvPr>
        </p:nvSpPr>
        <p:spPr>
          <a:xfrm>
            <a:off x="796862" y="6081906"/>
            <a:ext cx="10596562" cy="128587"/>
          </a:xfrm>
        </p:spPr>
        <p:txBody>
          <a:bodyPr anchor="b"/>
          <a:lstStyle>
            <a:lvl1pPr>
              <a:spcBef>
                <a:spcPts val="400"/>
              </a:spcBef>
              <a:buNone/>
              <a:defRPr sz="1000" baseline="0">
                <a:solidFill>
                  <a:schemeClr val="bg2"/>
                </a:solidFill>
              </a:defRPr>
            </a:lvl1pPr>
            <a:lvl2pPr marL="0" indent="0">
              <a:spcBef>
                <a:spcPts val="400"/>
              </a:spcBef>
              <a:buFont typeface="Arial" panose="020B0604020202020204" pitchFamily="34" charset="0"/>
              <a:buNone/>
              <a:defRPr sz="900">
                <a:solidFill>
                  <a:schemeClr val="tx1"/>
                </a:solidFill>
              </a:defRPr>
            </a:lvl2pPr>
            <a:lvl3pPr marL="0" indent="0">
              <a:spcBef>
                <a:spcPts val="400"/>
              </a:spcBef>
              <a:buFont typeface="Arial" panose="020B0604020202020204" pitchFamily="34" charset="0"/>
              <a:buNone/>
              <a:defRPr sz="800">
                <a:solidFill>
                  <a:schemeClr val="tx1"/>
                </a:solidFill>
              </a:defRPr>
            </a:lvl3pPr>
          </a:lstStyle>
          <a:p>
            <a:pPr lvl="0"/>
            <a:r>
              <a:rPr lang="en-US"/>
              <a:t>Edit Master text styles</a:t>
            </a:r>
          </a:p>
          <a:p>
            <a:pPr lvl="1"/>
            <a:r>
              <a:rPr lang="en-US"/>
              <a:t>Second level</a:t>
            </a:r>
          </a:p>
          <a:p>
            <a:pPr lvl="2"/>
            <a:r>
              <a:rPr lang="en-US"/>
              <a:t>Third level</a:t>
            </a:r>
          </a:p>
        </p:txBody>
      </p:sp>
      <p:sp>
        <p:nvSpPr>
          <p:cNvPr id="10" name="Date Placeholder 3">
            <a:extLst>
              <a:ext uri="{FF2B5EF4-FFF2-40B4-BE49-F238E27FC236}">
                <a16:creationId xmlns:a16="http://schemas.microsoft.com/office/drawing/2014/main" id="{184D84FE-990A-474D-BCCB-A024C6E00599}"/>
              </a:ext>
            </a:extLst>
          </p:cNvPr>
          <p:cNvSpPr>
            <a:spLocks noGrp="1"/>
          </p:cNvSpPr>
          <p:nvPr>
            <p:ph type="dt" sz="half" idx="16"/>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13" name="Slide Number Placeholder 5">
            <a:extLst>
              <a:ext uri="{FF2B5EF4-FFF2-40B4-BE49-F238E27FC236}">
                <a16:creationId xmlns:a16="http://schemas.microsoft.com/office/drawing/2014/main" id="{64959A21-B70D-4972-AC90-2D6DC698F00B}"/>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a:t> of ~&amp;#</a:t>
            </a:r>
            <a:endParaRPr lang="en-US" dirty="0"/>
          </a:p>
        </p:txBody>
      </p:sp>
    </p:spTree>
    <p:extLst>
      <p:ext uri="{BB962C8B-B14F-4D97-AF65-F5344CB8AC3E}">
        <p14:creationId xmlns:p14="http://schemas.microsoft.com/office/powerpoint/2010/main" val="217173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56E12-C4F0-4DD0-B461-DCBD691EF75F}"/>
              </a:ext>
            </a:extLst>
          </p:cNvPr>
          <p:cNvSpPr>
            <a:spLocks noGrp="1"/>
          </p:cNvSpPr>
          <p:nvPr>
            <p:ph type="title"/>
          </p:nvPr>
        </p:nvSpPr>
        <p:spPr>
          <a:xfrm>
            <a:off x="795528" y="322192"/>
            <a:ext cx="10597896" cy="81381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B6850A-DD89-4EDA-BAE5-FFBA817EA50A}"/>
              </a:ext>
            </a:extLst>
          </p:cNvPr>
          <p:cNvSpPr>
            <a:spLocks noGrp="1"/>
          </p:cNvSpPr>
          <p:nvPr>
            <p:ph type="body" idx="1"/>
          </p:nvPr>
        </p:nvSpPr>
        <p:spPr>
          <a:xfrm>
            <a:off x="795528" y="1263140"/>
            <a:ext cx="10597896" cy="4910328"/>
          </a:xfrm>
          <a:prstGeom prst="rect">
            <a:avLst/>
          </a:prstGeom>
        </p:spPr>
        <p:txBody>
          <a:bodyPr vert="horz" lIns="0" tIns="0" rIns="22860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B38F38-3DC1-43EE-A82B-2096137E5CEB}"/>
              </a:ext>
            </a:extLst>
          </p:cNvPr>
          <p:cNvSpPr>
            <a:spLocks noGrp="1"/>
          </p:cNvSpPr>
          <p:nvPr>
            <p:ph type="dt" sz="half" idx="2"/>
          </p:nvPr>
        </p:nvSpPr>
        <p:spPr>
          <a:xfrm>
            <a:off x="8591550" y="6480261"/>
            <a:ext cx="2003425" cy="182880"/>
          </a:xfrm>
          <a:prstGeom prst="rect">
            <a:avLst/>
          </a:prstGeom>
        </p:spPr>
        <p:txBody>
          <a:bodyPr vert="horz" lIns="0" tIns="0" rIns="0" bIns="0" rtlCol="0" anchor="ctr"/>
          <a:lstStyle>
            <a:lvl1pPr algn="r">
              <a:defRPr sz="900" spc="-30" baseline="0">
                <a:solidFill>
                  <a:schemeClr val="bg2"/>
                </a:solidFill>
              </a:defRPr>
            </a:lvl1pPr>
          </a:lstStyle>
          <a:p>
            <a:r>
              <a:rPr lang="en-US" dirty="0"/>
              <a:t>PNXXXXXXX-XX </a:t>
            </a:r>
            <a:r>
              <a:rPr lang="en-US" dirty="0" err="1"/>
              <a:t>RevX</a:t>
            </a:r>
            <a:r>
              <a:rPr lang="en-US" dirty="0"/>
              <a:t> 00/2020</a:t>
            </a:r>
          </a:p>
        </p:txBody>
      </p:sp>
      <p:sp>
        <p:nvSpPr>
          <p:cNvPr id="5" name="Footer Placeholder 4">
            <a:extLst>
              <a:ext uri="{FF2B5EF4-FFF2-40B4-BE49-F238E27FC236}">
                <a16:creationId xmlns:a16="http://schemas.microsoft.com/office/drawing/2014/main" id="{0D6AE2D9-196F-4FE3-9A8C-B63B5AE24C27}"/>
              </a:ext>
            </a:extLst>
          </p:cNvPr>
          <p:cNvSpPr>
            <a:spLocks noGrp="1"/>
          </p:cNvSpPr>
          <p:nvPr>
            <p:ph type="ftr" sz="quarter" idx="3"/>
          </p:nvPr>
        </p:nvSpPr>
        <p:spPr>
          <a:xfrm>
            <a:off x="1600200" y="6480261"/>
            <a:ext cx="6989763" cy="182880"/>
          </a:xfrm>
          <a:prstGeom prst="rect">
            <a:avLst/>
          </a:prstGeom>
        </p:spPr>
        <p:txBody>
          <a:bodyPr vert="horz" lIns="0" tIns="0" rIns="0" bIns="0" rtlCol="0" anchor="ctr"/>
          <a:lstStyle>
            <a:lvl1pPr algn="l">
              <a:defRPr sz="900" spc="-40" baseline="0">
                <a:solidFill>
                  <a:schemeClr val="bg2"/>
                </a:solidFill>
              </a:defRPr>
            </a:lvl1pPr>
          </a:lstStyle>
          <a:p>
            <a:r>
              <a:rPr lang="en-US"/>
              <a:t>Confidential Intuitive Information — Not for Distribution. Copyright ©2020 Intuitive Surgical, Inc.</a:t>
            </a:r>
            <a:endParaRPr lang="en-US" dirty="0"/>
          </a:p>
        </p:txBody>
      </p:sp>
      <p:sp>
        <p:nvSpPr>
          <p:cNvPr id="6" name="Slide Number Placeholder 5">
            <a:extLst>
              <a:ext uri="{FF2B5EF4-FFF2-40B4-BE49-F238E27FC236}">
                <a16:creationId xmlns:a16="http://schemas.microsoft.com/office/drawing/2014/main" id="{5EC85B41-B67C-467B-995F-F7C499106B50}"/>
              </a:ext>
            </a:extLst>
          </p:cNvPr>
          <p:cNvSpPr>
            <a:spLocks noGrp="1"/>
          </p:cNvSpPr>
          <p:nvPr>
            <p:ph type="sldNum" sz="quarter" idx="4"/>
          </p:nvPr>
        </p:nvSpPr>
        <p:spPr>
          <a:xfrm>
            <a:off x="10594975" y="6480261"/>
            <a:ext cx="798449" cy="182880"/>
          </a:xfrm>
          <a:prstGeom prst="rect">
            <a:avLst/>
          </a:prstGeom>
        </p:spPr>
        <p:txBody>
          <a:bodyPr vert="horz" lIns="0" tIns="0" rIns="0" bIns="0" rtlCol="0" anchor="ctr"/>
          <a:lstStyle>
            <a:lvl1pPr algn="r">
              <a:defRPr sz="900">
                <a:solidFill>
                  <a:schemeClr val="bg2"/>
                </a:solidFill>
              </a:defRPr>
            </a:lvl1pPr>
          </a:lstStyle>
          <a:p>
            <a:fld id="{545CFF4A-92DB-4C5D-B50A-9BB6D56720F2}" type="slidenum">
              <a:rPr lang="en-US" smtClean="0"/>
              <a:pPr/>
              <a:t>‹#›</a:t>
            </a:fld>
            <a:r>
              <a:rPr lang="en-US" dirty="0"/>
              <a:t> of ~&amp;#</a:t>
            </a:r>
          </a:p>
        </p:txBody>
      </p:sp>
      <p:cxnSp>
        <p:nvCxnSpPr>
          <p:cNvPr id="13" name="Straight Connector 12">
            <a:extLst>
              <a:ext uri="{FF2B5EF4-FFF2-40B4-BE49-F238E27FC236}">
                <a16:creationId xmlns:a16="http://schemas.microsoft.com/office/drawing/2014/main" id="{7C28C3BF-0296-4C52-A388-8D150938E7C1}"/>
              </a:ext>
            </a:extLst>
          </p:cNvPr>
          <p:cNvCxnSpPr/>
          <p:nvPr userDrawn="1"/>
        </p:nvCxnSpPr>
        <p:spPr>
          <a:xfrm>
            <a:off x="795528" y="6291072"/>
            <a:ext cx="10597896" cy="0"/>
          </a:xfrm>
          <a:prstGeom prst="line">
            <a:avLst/>
          </a:prstGeom>
          <a:ln w="63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noEditPoints="1"/>
          </p:cNvSpPr>
          <p:nvPr userDrawn="1"/>
        </p:nvSpPr>
        <p:spPr bwMode="auto">
          <a:xfrm>
            <a:off x="796925" y="6454128"/>
            <a:ext cx="601663" cy="164160"/>
          </a:xfrm>
          <a:custGeom>
            <a:avLst/>
            <a:gdLst>
              <a:gd name="T0" fmla="*/ 28 w 1604"/>
              <a:gd name="T1" fmla="*/ 171 h 432"/>
              <a:gd name="T2" fmla="*/ 0 w 1604"/>
              <a:gd name="T3" fmla="*/ 428 h 432"/>
              <a:gd name="T4" fmla="*/ 340 w 1604"/>
              <a:gd name="T5" fmla="*/ 196 h 432"/>
              <a:gd name="T6" fmla="*/ 397 w 1604"/>
              <a:gd name="T7" fmla="*/ 428 h 432"/>
              <a:gd name="T8" fmla="*/ 426 w 1604"/>
              <a:gd name="T9" fmla="*/ 196 h 432"/>
              <a:gd name="T10" fmla="*/ 483 w 1604"/>
              <a:gd name="T11" fmla="*/ 171 h 432"/>
              <a:gd name="T12" fmla="*/ 340 w 1604"/>
              <a:gd name="T13" fmla="*/ 196 h 432"/>
              <a:gd name="T14" fmla="*/ 626 w 1604"/>
              <a:gd name="T15" fmla="*/ 407 h 432"/>
              <a:gd name="T16" fmla="*/ 584 w 1604"/>
              <a:gd name="T17" fmla="*/ 171 h 432"/>
              <a:gd name="T18" fmla="*/ 555 w 1604"/>
              <a:gd name="T19" fmla="*/ 353 h 432"/>
              <a:gd name="T20" fmla="*/ 697 w 1604"/>
              <a:gd name="T21" fmla="*/ 351 h 432"/>
              <a:gd name="T22" fmla="*/ 669 w 1604"/>
              <a:gd name="T23" fmla="*/ 171 h 432"/>
              <a:gd name="T24" fmla="*/ 898 w 1604"/>
              <a:gd name="T25" fmla="*/ 196 h 432"/>
              <a:gd name="T26" fmla="*/ 956 w 1604"/>
              <a:gd name="T27" fmla="*/ 428 h 432"/>
              <a:gd name="T28" fmla="*/ 984 w 1604"/>
              <a:gd name="T29" fmla="*/ 196 h 432"/>
              <a:gd name="T30" fmla="*/ 1041 w 1604"/>
              <a:gd name="T31" fmla="*/ 171 h 432"/>
              <a:gd name="T32" fmla="*/ 898 w 1604"/>
              <a:gd name="T33" fmla="*/ 196 h 432"/>
              <a:gd name="T34" fmla="*/ 1155 w 1604"/>
              <a:gd name="T35" fmla="*/ 428 h 432"/>
              <a:gd name="T36" fmla="*/ 1127 w 1604"/>
              <a:gd name="T37" fmla="*/ 171 h 432"/>
              <a:gd name="T38" fmla="*/ 1345 w 1604"/>
              <a:gd name="T39" fmla="*/ 292 h 432"/>
              <a:gd name="T40" fmla="*/ 1320 w 1604"/>
              <a:gd name="T41" fmla="*/ 398 h 432"/>
              <a:gd name="T42" fmla="*/ 1270 w 1604"/>
              <a:gd name="T43" fmla="*/ 171 h 432"/>
              <a:gd name="T44" fmla="*/ 1303 w 1604"/>
              <a:gd name="T45" fmla="*/ 428 h 432"/>
              <a:gd name="T46" fmla="*/ 1403 w 1604"/>
              <a:gd name="T47" fmla="*/ 171 h 432"/>
              <a:gd name="T48" fmla="*/ 1345 w 1604"/>
              <a:gd name="T49" fmla="*/ 292 h 432"/>
              <a:gd name="T50" fmla="*/ 1604 w 1604"/>
              <a:gd name="T51" fmla="*/ 171 h 432"/>
              <a:gd name="T52" fmla="*/ 1485 w 1604"/>
              <a:gd name="T53" fmla="*/ 428 h 432"/>
              <a:gd name="T54" fmla="*/ 1604 w 1604"/>
              <a:gd name="T55" fmla="*/ 403 h 432"/>
              <a:gd name="T56" fmla="*/ 1513 w 1604"/>
              <a:gd name="T57" fmla="*/ 304 h 432"/>
              <a:gd name="T58" fmla="*/ 1598 w 1604"/>
              <a:gd name="T59" fmla="*/ 279 h 432"/>
              <a:gd name="T60" fmla="*/ 1513 w 1604"/>
              <a:gd name="T61" fmla="*/ 196 h 432"/>
              <a:gd name="T62" fmla="*/ 788 w 1604"/>
              <a:gd name="T63" fmla="*/ 428 h 432"/>
              <a:gd name="T64" fmla="*/ 816 w 1604"/>
              <a:gd name="T65" fmla="*/ 171 h 432"/>
              <a:gd name="T66" fmla="*/ 788 w 1604"/>
              <a:gd name="T67" fmla="*/ 428 h 432"/>
              <a:gd name="T68" fmla="*/ 248 w 1604"/>
              <a:gd name="T69" fmla="*/ 384 h 432"/>
              <a:gd name="T70" fmla="*/ 245 w 1604"/>
              <a:gd name="T71" fmla="*/ 377 h 432"/>
              <a:gd name="T72" fmla="*/ 124 w 1604"/>
              <a:gd name="T73" fmla="*/ 170 h 432"/>
              <a:gd name="T74" fmla="*/ 151 w 1604"/>
              <a:gd name="T75" fmla="*/ 427 h 432"/>
              <a:gd name="T76" fmla="*/ 148 w 1604"/>
              <a:gd name="T77" fmla="*/ 207 h 432"/>
              <a:gd name="T78" fmla="*/ 149 w 1604"/>
              <a:gd name="T79" fmla="*/ 208 h 432"/>
              <a:gd name="T80" fmla="*/ 239 w 1604"/>
              <a:gd name="T81" fmla="*/ 427 h 432"/>
              <a:gd name="T82" fmla="*/ 272 w 1604"/>
              <a:gd name="T83" fmla="*/ 170 h 432"/>
              <a:gd name="T84" fmla="*/ 246 w 1604"/>
              <a:gd name="T85" fmla="*/ 269 h 432"/>
              <a:gd name="T86" fmla="*/ 802 w 1604"/>
              <a:gd name="T87" fmla="*/ 113 h 432"/>
              <a:gd name="T88" fmla="*/ 802 w 1604"/>
              <a:gd name="T89" fmla="*/ 0 h 432"/>
              <a:gd name="T90" fmla="*/ 831 w 1604"/>
              <a:gd name="T91" fmla="*/ 56 h 432"/>
              <a:gd name="T92" fmla="*/ 773 w 1604"/>
              <a:gd name="T93" fmla="*/ 56 h 432"/>
              <a:gd name="T94" fmla="*/ 831 w 1604"/>
              <a:gd name="T95"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432">
                <a:moveTo>
                  <a:pt x="0" y="171"/>
                </a:moveTo>
                <a:cubicBezTo>
                  <a:pt x="28" y="171"/>
                  <a:pt x="28" y="171"/>
                  <a:pt x="28" y="171"/>
                </a:cubicBezTo>
                <a:cubicBezTo>
                  <a:pt x="28" y="428"/>
                  <a:pt x="28" y="428"/>
                  <a:pt x="28" y="428"/>
                </a:cubicBezTo>
                <a:cubicBezTo>
                  <a:pt x="0" y="428"/>
                  <a:pt x="0" y="428"/>
                  <a:pt x="0" y="428"/>
                </a:cubicBezTo>
                <a:lnTo>
                  <a:pt x="0" y="171"/>
                </a:lnTo>
                <a:close/>
                <a:moveTo>
                  <a:pt x="340" y="196"/>
                </a:moveTo>
                <a:cubicBezTo>
                  <a:pt x="397" y="196"/>
                  <a:pt x="397" y="196"/>
                  <a:pt x="397" y="196"/>
                </a:cubicBezTo>
                <a:cubicBezTo>
                  <a:pt x="397" y="428"/>
                  <a:pt x="397" y="428"/>
                  <a:pt x="397" y="428"/>
                </a:cubicBezTo>
                <a:cubicBezTo>
                  <a:pt x="426" y="428"/>
                  <a:pt x="426" y="428"/>
                  <a:pt x="426" y="428"/>
                </a:cubicBezTo>
                <a:cubicBezTo>
                  <a:pt x="426" y="196"/>
                  <a:pt x="426" y="196"/>
                  <a:pt x="426" y="196"/>
                </a:cubicBezTo>
                <a:cubicBezTo>
                  <a:pt x="483" y="196"/>
                  <a:pt x="483" y="196"/>
                  <a:pt x="483" y="196"/>
                </a:cubicBezTo>
                <a:cubicBezTo>
                  <a:pt x="483" y="171"/>
                  <a:pt x="483" y="171"/>
                  <a:pt x="483" y="171"/>
                </a:cubicBezTo>
                <a:cubicBezTo>
                  <a:pt x="340" y="171"/>
                  <a:pt x="340" y="171"/>
                  <a:pt x="340" y="171"/>
                </a:cubicBezTo>
                <a:lnTo>
                  <a:pt x="340" y="196"/>
                </a:lnTo>
                <a:close/>
                <a:moveTo>
                  <a:pt x="669" y="351"/>
                </a:moveTo>
                <a:cubicBezTo>
                  <a:pt x="669" y="384"/>
                  <a:pt x="660" y="407"/>
                  <a:pt x="626" y="407"/>
                </a:cubicBezTo>
                <a:cubicBezTo>
                  <a:pt x="592" y="407"/>
                  <a:pt x="584" y="379"/>
                  <a:pt x="584" y="351"/>
                </a:cubicBezTo>
                <a:cubicBezTo>
                  <a:pt x="584" y="171"/>
                  <a:pt x="584" y="171"/>
                  <a:pt x="584" y="171"/>
                </a:cubicBezTo>
                <a:cubicBezTo>
                  <a:pt x="555" y="171"/>
                  <a:pt x="555" y="171"/>
                  <a:pt x="555" y="171"/>
                </a:cubicBezTo>
                <a:cubicBezTo>
                  <a:pt x="555" y="353"/>
                  <a:pt x="555" y="353"/>
                  <a:pt x="555" y="353"/>
                </a:cubicBezTo>
                <a:cubicBezTo>
                  <a:pt x="555" y="400"/>
                  <a:pt x="573" y="432"/>
                  <a:pt x="625" y="432"/>
                </a:cubicBezTo>
                <a:cubicBezTo>
                  <a:pt x="679" y="432"/>
                  <a:pt x="697" y="398"/>
                  <a:pt x="697" y="351"/>
                </a:cubicBezTo>
                <a:cubicBezTo>
                  <a:pt x="697" y="171"/>
                  <a:pt x="697" y="171"/>
                  <a:pt x="697" y="171"/>
                </a:cubicBezTo>
                <a:cubicBezTo>
                  <a:pt x="669" y="171"/>
                  <a:pt x="669" y="171"/>
                  <a:pt x="669" y="171"/>
                </a:cubicBezTo>
                <a:lnTo>
                  <a:pt x="669" y="351"/>
                </a:lnTo>
                <a:close/>
                <a:moveTo>
                  <a:pt x="898" y="196"/>
                </a:moveTo>
                <a:cubicBezTo>
                  <a:pt x="956" y="196"/>
                  <a:pt x="956" y="196"/>
                  <a:pt x="956" y="196"/>
                </a:cubicBezTo>
                <a:cubicBezTo>
                  <a:pt x="956" y="428"/>
                  <a:pt x="956" y="428"/>
                  <a:pt x="956" y="428"/>
                </a:cubicBezTo>
                <a:cubicBezTo>
                  <a:pt x="984" y="428"/>
                  <a:pt x="984" y="428"/>
                  <a:pt x="984" y="428"/>
                </a:cubicBezTo>
                <a:cubicBezTo>
                  <a:pt x="984" y="196"/>
                  <a:pt x="984" y="196"/>
                  <a:pt x="984" y="196"/>
                </a:cubicBezTo>
                <a:cubicBezTo>
                  <a:pt x="1041" y="196"/>
                  <a:pt x="1041" y="196"/>
                  <a:pt x="1041" y="196"/>
                </a:cubicBezTo>
                <a:cubicBezTo>
                  <a:pt x="1041" y="171"/>
                  <a:pt x="1041" y="171"/>
                  <a:pt x="1041" y="171"/>
                </a:cubicBezTo>
                <a:cubicBezTo>
                  <a:pt x="898" y="171"/>
                  <a:pt x="898" y="171"/>
                  <a:pt x="898" y="171"/>
                </a:cubicBezTo>
                <a:lnTo>
                  <a:pt x="898" y="196"/>
                </a:lnTo>
                <a:close/>
                <a:moveTo>
                  <a:pt x="1127" y="428"/>
                </a:moveTo>
                <a:cubicBezTo>
                  <a:pt x="1155" y="428"/>
                  <a:pt x="1155" y="428"/>
                  <a:pt x="1155" y="428"/>
                </a:cubicBezTo>
                <a:cubicBezTo>
                  <a:pt x="1155" y="171"/>
                  <a:pt x="1155" y="171"/>
                  <a:pt x="1155" y="171"/>
                </a:cubicBezTo>
                <a:cubicBezTo>
                  <a:pt x="1127" y="171"/>
                  <a:pt x="1127" y="171"/>
                  <a:pt x="1127" y="171"/>
                </a:cubicBezTo>
                <a:lnTo>
                  <a:pt x="1127" y="428"/>
                </a:lnTo>
                <a:close/>
                <a:moveTo>
                  <a:pt x="1345" y="292"/>
                </a:moveTo>
                <a:cubicBezTo>
                  <a:pt x="1336" y="329"/>
                  <a:pt x="1323" y="376"/>
                  <a:pt x="1320" y="398"/>
                </a:cubicBezTo>
                <a:cubicBezTo>
                  <a:pt x="1320" y="398"/>
                  <a:pt x="1320" y="398"/>
                  <a:pt x="1320" y="398"/>
                </a:cubicBezTo>
                <a:cubicBezTo>
                  <a:pt x="1316" y="373"/>
                  <a:pt x="1306" y="328"/>
                  <a:pt x="1298" y="292"/>
                </a:cubicBezTo>
                <a:cubicBezTo>
                  <a:pt x="1270" y="171"/>
                  <a:pt x="1270" y="171"/>
                  <a:pt x="1270" y="171"/>
                </a:cubicBezTo>
                <a:cubicBezTo>
                  <a:pt x="1239" y="171"/>
                  <a:pt x="1239" y="171"/>
                  <a:pt x="1239" y="171"/>
                </a:cubicBezTo>
                <a:cubicBezTo>
                  <a:pt x="1303" y="428"/>
                  <a:pt x="1303" y="428"/>
                  <a:pt x="1303" y="428"/>
                </a:cubicBezTo>
                <a:cubicBezTo>
                  <a:pt x="1337" y="428"/>
                  <a:pt x="1337" y="428"/>
                  <a:pt x="1337" y="428"/>
                </a:cubicBezTo>
                <a:cubicBezTo>
                  <a:pt x="1403" y="171"/>
                  <a:pt x="1403" y="171"/>
                  <a:pt x="1403" y="171"/>
                </a:cubicBezTo>
                <a:cubicBezTo>
                  <a:pt x="1374" y="171"/>
                  <a:pt x="1374" y="171"/>
                  <a:pt x="1374" y="171"/>
                </a:cubicBezTo>
                <a:lnTo>
                  <a:pt x="1345" y="292"/>
                </a:lnTo>
                <a:close/>
                <a:moveTo>
                  <a:pt x="1604" y="196"/>
                </a:moveTo>
                <a:cubicBezTo>
                  <a:pt x="1604" y="171"/>
                  <a:pt x="1604" y="171"/>
                  <a:pt x="1604" y="171"/>
                </a:cubicBezTo>
                <a:cubicBezTo>
                  <a:pt x="1485" y="171"/>
                  <a:pt x="1485" y="171"/>
                  <a:pt x="1485" y="171"/>
                </a:cubicBezTo>
                <a:cubicBezTo>
                  <a:pt x="1485" y="428"/>
                  <a:pt x="1485" y="428"/>
                  <a:pt x="1485" y="428"/>
                </a:cubicBezTo>
                <a:cubicBezTo>
                  <a:pt x="1604" y="428"/>
                  <a:pt x="1604" y="428"/>
                  <a:pt x="1604" y="428"/>
                </a:cubicBezTo>
                <a:cubicBezTo>
                  <a:pt x="1604" y="403"/>
                  <a:pt x="1604" y="403"/>
                  <a:pt x="1604" y="403"/>
                </a:cubicBezTo>
                <a:cubicBezTo>
                  <a:pt x="1513" y="403"/>
                  <a:pt x="1513" y="403"/>
                  <a:pt x="1513" y="403"/>
                </a:cubicBezTo>
                <a:cubicBezTo>
                  <a:pt x="1513" y="304"/>
                  <a:pt x="1513" y="304"/>
                  <a:pt x="1513" y="304"/>
                </a:cubicBezTo>
                <a:cubicBezTo>
                  <a:pt x="1598" y="304"/>
                  <a:pt x="1598" y="304"/>
                  <a:pt x="1598" y="304"/>
                </a:cubicBezTo>
                <a:cubicBezTo>
                  <a:pt x="1598" y="279"/>
                  <a:pt x="1598" y="279"/>
                  <a:pt x="1598" y="279"/>
                </a:cubicBezTo>
                <a:cubicBezTo>
                  <a:pt x="1513" y="279"/>
                  <a:pt x="1513" y="279"/>
                  <a:pt x="1513" y="279"/>
                </a:cubicBezTo>
                <a:cubicBezTo>
                  <a:pt x="1513" y="196"/>
                  <a:pt x="1513" y="196"/>
                  <a:pt x="1513" y="196"/>
                </a:cubicBezTo>
                <a:lnTo>
                  <a:pt x="1604" y="196"/>
                </a:lnTo>
                <a:close/>
                <a:moveTo>
                  <a:pt x="788" y="428"/>
                </a:moveTo>
                <a:cubicBezTo>
                  <a:pt x="816" y="428"/>
                  <a:pt x="816" y="428"/>
                  <a:pt x="816" y="428"/>
                </a:cubicBezTo>
                <a:cubicBezTo>
                  <a:pt x="816" y="171"/>
                  <a:pt x="816" y="171"/>
                  <a:pt x="816" y="171"/>
                </a:cubicBezTo>
                <a:cubicBezTo>
                  <a:pt x="788" y="171"/>
                  <a:pt x="788" y="171"/>
                  <a:pt x="788" y="171"/>
                </a:cubicBezTo>
                <a:lnTo>
                  <a:pt x="788" y="428"/>
                </a:lnTo>
                <a:close/>
                <a:moveTo>
                  <a:pt x="246" y="269"/>
                </a:moveTo>
                <a:cubicBezTo>
                  <a:pt x="246" y="311"/>
                  <a:pt x="246" y="349"/>
                  <a:pt x="248" y="384"/>
                </a:cubicBezTo>
                <a:cubicBezTo>
                  <a:pt x="248" y="384"/>
                  <a:pt x="248" y="384"/>
                  <a:pt x="248" y="384"/>
                </a:cubicBezTo>
                <a:cubicBezTo>
                  <a:pt x="247" y="382"/>
                  <a:pt x="247" y="380"/>
                  <a:pt x="245" y="377"/>
                </a:cubicBezTo>
                <a:cubicBezTo>
                  <a:pt x="222" y="315"/>
                  <a:pt x="159" y="170"/>
                  <a:pt x="159" y="170"/>
                </a:cubicBezTo>
                <a:cubicBezTo>
                  <a:pt x="124" y="170"/>
                  <a:pt x="124" y="170"/>
                  <a:pt x="124" y="170"/>
                </a:cubicBezTo>
                <a:cubicBezTo>
                  <a:pt x="124" y="427"/>
                  <a:pt x="124" y="427"/>
                  <a:pt x="124" y="427"/>
                </a:cubicBezTo>
                <a:cubicBezTo>
                  <a:pt x="151" y="427"/>
                  <a:pt x="151" y="427"/>
                  <a:pt x="151" y="427"/>
                </a:cubicBezTo>
                <a:cubicBezTo>
                  <a:pt x="151" y="327"/>
                  <a:pt x="151" y="327"/>
                  <a:pt x="151" y="327"/>
                </a:cubicBezTo>
                <a:cubicBezTo>
                  <a:pt x="151" y="281"/>
                  <a:pt x="150" y="239"/>
                  <a:pt x="148" y="207"/>
                </a:cubicBezTo>
                <a:cubicBezTo>
                  <a:pt x="149" y="207"/>
                  <a:pt x="149" y="207"/>
                  <a:pt x="149" y="207"/>
                </a:cubicBezTo>
                <a:cubicBezTo>
                  <a:pt x="149" y="207"/>
                  <a:pt x="149" y="207"/>
                  <a:pt x="149" y="208"/>
                </a:cubicBezTo>
                <a:cubicBezTo>
                  <a:pt x="149" y="209"/>
                  <a:pt x="150" y="211"/>
                  <a:pt x="151" y="214"/>
                </a:cubicBezTo>
                <a:cubicBezTo>
                  <a:pt x="169" y="257"/>
                  <a:pt x="239" y="427"/>
                  <a:pt x="239" y="427"/>
                </a:cubicBezTo>
                <a:cubicBezTo>
                  <a:pt x="272" y="427"/>
                  <a:pt x="272" y="427"/>
                  <a:pt x="272" y="427"/>
                </a:cubicBezTo>
                <a:cubicBezTo>
                  <a:pt x="272" y="170"/>
                  <a:pt x="272" y="170"/>
                  <a:pt x="272" y="170"/>
                </a:cubicBezTo>
                <a:cubicBezTo>
                  <a:pt x="246" y="170"/>
                  <a:pt x="246" y="170"/>
                  <a:pt x="246" y="170"/>
                </a:cubicBezTo>
                <a:lnTo>
                  <a:pt x="246" y="269"/>
                </a:lnTo>
                <a:close/>
                <a:moveTo>
                  <a:pt x="858" y="56"/>
                </a:moveTo>
                <a:cubicBezTo>
                  <a:pt x="858" y="87"/>
                  <a:pt x="833" y="113"/>
                  <a:pt x="802" y="113"/>
                </a:cubicBezTo>
                <a:cubicBezTo>
                  <a:pt x="771" y="113"/>
                  <a:pt x="746" y="87"/>
                  <a:pt x="746" y="56"/>
                </a:cubicBezTo>
                <a:cubicBezTo>
                  <a:pt x="746" y="25"/>
                  <a:pt x="771" y="0"/>
                  <a:pt x="802" y="0"/>
                </a:cubicBezTo>
                <a:cubicBezTo>
                  <a:pt x="833" y="0"/>
                  <a:pt x="858" y="25"/>
                  <a:pt x="858" y="56"/>
                </a:cubicBezTo>
                <a:close/>
                <a:moveTo>
                  <a:pt x="831" y="56"/>
                </a:moveTo>
                <a:cubicBezTo>
                  <a:pt x="831" y="40"/>
                  <a:pt x="818" y="27"/>
                  <a:pt x="802" y="27"/>
                </a:cubicBezTo>
                <a:cubicBezTo>
                  <a:pt x="786" y="27"/>
                  <a:pt x="773" y="40"/>
                  <a:pt x="773" y="56"/>
                </a:cubicBezTo>
                <a:cubicBezTo>
                  <a:pt x="773" y="72"/>
                  <a:pt x="786" y="85"/>
                  <a:pt x="802" y="85"/>
                </a:cubicBezTo>
                <a:cubicBezTo>
                  <a:pt x="818" y="85"/>
                  <a:pt x="831" y="72"/>
                  <a:pt x="831"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529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651" r:id="rId4"/>
    <p:sldLayoutId id="2147483660" r:id="rId5"/>
    <p:sldLayoutId id="2147483661" r:id="rId6"/>
    <p:sldLayoutId id="2147483710" r:id="rId7"/>
    <p:sldLayoutId id="2147483652" r:id="rId8"/>
    <p:sldLayoutId id="2147483696" r:id="rId9"/>
    <p:sldLayoutId id="2147483705" r:id="rId10"/>
    <p:sldLayoutId id="2147483707" r:id="rId11"/>
    <p:sldLayoutId id="2147483713" r:id="rId12"/>
    <p:sldLayoutId id="2147483714" r:id="rId13"/>
    <p:sldLayoutId id="2147483715" r:id="rId14"/>
    <p:sldLayoutId id="2147483716" r:id="rId15"/>
    <p:sldLayoutId id="2147483653" r:id="rId16"/>
    <p:sldLayoutId id="2147483697" r:id="rId17"/>
    <p:sldLayoutId id="2147483656" r:id="rId18"/>
    <p:sldLayoutId id="2147483698" r:id="rId19"/>
    <p:sldLayoutId id="2147483657" r:id="rId20"/>
    <p:sldLayoutId id="2147483699" r:id="rId21"/>
    <p:sldLayoutId id="2147483668" r:id="rId22"/>
    <p:sldLayoutId id="2147483669" r:id="rId23"/>
    <p:sldLayoutId id="2147483703" r:id="rId24"/>
    <p:sldLayoutId id="2147483711" r:id="rId25"/>
    <p:sldLayoutId id="2147483666" r:id="rId26"/>
    <p:sldLayoutId id="2147483663" r:id="rId27"/>
    <p:sldLayoutId id="2147483665" r:id="rId28"/>
    <p:sldLayoutId id="2147483664" r:id="rId29"/>
    <p:sldLayoutId id="2147483654" r:id="rId30"/>
    <p:sldLayoutId id="2147483701" r:id="rId31"/>
    <p:sldLayoutId id="2147483655" r:id="rId32"/>
    <p:sldLayoutId id="2147483700" r:id="rId33"/>
    <p:sldLayoutId id="2147483708" r:id="rId34"/>
    <p:sldLayoutId id="2147483712" r:id="rId35"/>
    <p:sldLayoutId id="2147483662" r:id="rId36"/>
    <p:sldLayoutId id="2147483704" r:id="rId37"/>
    <p:sldLayoutId id="2147483717" r:id="rId38"/>
    <p:sldLayoutId id="2147483718" r:id="rId39"/>
    <p:sldLayoutId id="214748371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spc="-6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Char char="​"/>
        <a:defRPr sz="1800" kern="1200" spc="-40" baseline="0">
          <a:solidFill>
            <a:schemeClr val="tx1"/>
          </a:solidFill>
          <a:latin typeface="+mn-lt"/>
          <a:ea typeface="+mn-ea"/>
          <a:cs typeface="+mn-cs"/>
        </a:defRPr>
      </a:lvl1pPr>
      <a:lvl2pPr marL="173038" indent="-173038" algn="l" defTabSz="914400" rtl="0" eaLnBrk="1" latinLnBrk="0" hangingPunct="1">
        <a:lnSpc>
          <a:spcPct val="100000"/>
        </a:lnSpc>
        <a:spcBef>
          <a:spcPts val="600"/>
        </a:spcBef>
        <a:spcAft>
          <a:spcPts val="600"/>
        </a:spcAft>
        <a:buFont typeface="Arial" panose="020B0604020202020204" pitchFamily="34" charset="0"/>
        <a:buChar char="•"/>
        <a:defRPr sz="1800" kern="1200" spc="-4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spc="-40" baseline="0">
          <a:solidFill>
            <a:schemeClr val="bg2"/>
          </a:solidFill>
          <a:latin typeface="+mn-lt"/>
          <a:ea typeface="+mn-ea"/>
          <a:cs typeface="+mn-cs"/>
        </a:defRPr>
      </a:lvl3pPr>
      <a:lvl4pPr marL="685800" indent="-173038" algn="l" defTabSz="914400" rtl="0" eaLnBrk="1" latinLnBrk="0" hangingPunct="1">
        <a:lnSpc>
          <a:spcPct val="100000"/>
        </a:lnSpc>
        <a:spcBef>
          <a:spcPts val="600"/>
        </a:spcBef>
        <a:spcAft>
          <a:spcPts val="600"/>
        </a:spcAft>
        <a:buFont typeface="Arial" panose="020B0604020202020204" pitchFamily="34" charset="0"/>
        <a:buChar char="•"/>
        <a:defRPr sz="1400" kern="1200" spc="-40" baseline="0">
          <a:solidFill>
            <a:schemeClr val="bg2"/>
          </a:solidFill>
          <a:latin typeface="+mn-lt"/>
          <a:ea typeface="+mn-ea"/>
          <a:cs typeface="+mn-cs"/>
        </a:defRPr>
      </a:lvl4pPr>
      <a:lvl5pPr marL="914400" indent="-173038" algn="l" defTabSz="914400" rtl="0" eaLnBrk="1" latinLnBrk="0" hangingPunct="1">
        <a:lnSpc>
          <a:spcPct val="100000"/>
        </a:lnSpc>
        <a:spcBef>
          <a:spcPts val="600"/>
        </a:spcBef>
        <a:spcAft>
          <a:spcPts val="600"/>
        </a:spcAft>
        <a:buFont typeface="Arial" panose="020B0604020202020204" pitchFamily="34" charset="0"/>
        <a:buChar char="‒"/>
        <a:defRPr sz="1200" kern="1200" spc="-40" baseline="0">
          <a:solidFill>
            <a:schemeClr val="bg2"/>
          </a:solidFill>
          <a:latin typeface="+mn-lt"/>
          <a:ea typeface="+mn-ea"/>
          <a:cs typeface="+mn-cs"/>
        </a:defRPr>
      </a:lvl5pPr>
      <a:lvl6pPr marL="0" indent="0" algn="l" defTabSz="914400" rtl="0" eaLnBrk="1" latinLnBrk="0" hangingPunct="1">
        <a:lnSpc>
          <a:spcPct val="100000"/>
        </a:lnSpc>
        <a:spcBef>
          <a:spcPts val="1800"/>
        </a:spcBef>
        <a:buFont typeface="Arial" panose="020B0604020202020204" pitchFamily="34" charset="0"/>
        <a:buChar char="​"/>
        <a:defRPr sz="2400" b="0" kern="1200" spc="-50" baseline="0">
          <a:solidFill>
            <a:schemeClr val="accent1"/>
          </a:solidFill>
          <a:latin typeface="+mn-lt"/>
          <a:ea typeface="+mn-ea"/>
          <a:cs typeface="+mn-cs"/>
        </a:defRPr>
      </a:lvl6pPr>
      <a:lvl7pPr marL="0" indent="0" algn="l" defTabSz="914400" rtl="0" eaLnBrk="1" latinLnBrk="0" hangingPunct="1">
        <a:lnSpc>
          <a:spcPct val="100000"/>
        </a:lnSpc>
        <a:spcBef>
          <a:spcPts val="1200"/>
        </a:spcBef>
        <a:buFont typeface="Arial" panose="020B0604020202020204" pitchFamily="34" charset="0"/>
        <a:buChar char="​"/>
        <a:defRPr sz="2000" b="1" kern="1200" spc="-50" baseline="0">
          <a:solidFill>
            <a:schemeClr val="tx1"/>
          </a:solidFill>
          <a:latin typeface="+mn-lt"/>
          <a:ea typeface="+mn-ea"/>
          <a:cs typeface="+mn-cs"/>
        </a:defRPr>
      </a:lvl7pPr>
      <a:lvl8pPr marL="0" indent="0" algn="l" defTabSz="914400" rtl="0" eaLnBrk="1" latinLnBrk="0" hangingPunct="1">
        <a:lnSpc>
          <a:spcPct val="100000"/>
        </a:lnSpc>
        <a:spcBef>
          <a:spcPts val="1800"/>
        </a:spcBef>
        <a:buFont typeface="Arial" panose="020B0604020202020204" pitchFamily="34" charset="0"/>
        <a:buChar char="​"/>
        <a:defRPr sz="3500" kern="1200" spc="-100" baseline="0">
          <a:solidFill>
            <a:schemeClr val="tx1"/>
          </a:solidFill>
          <a:latin typeface="+mn-lt"/>
          <a:ea typeface="+mn-ea"/>
          <a:cs typeface="+mn-cs"/>
        </a:defRPr>
      </a:lvl8pPr>
      <a:lvl9pPr marL="0" indent="0" algn="l" defTabSz="914400" rtl="0" eaLnBrk="1" latinLnBrk="0" hangingPunct="1">
        <a:lnSpc>
          <a:spcPct val="100000"/>
        </a:lnSpc>
        <a:spcBef>
          <a:spcPts val="1800"/>
        </a:spcBef>
        <a:buFont typeface="Arial" panose="020B0604020202020204" pitchFamily="34" charset="0"/>
        <a:buChar char="​"/>
        <a:defRPr sz="4500" kern="1200" spc="-1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0" algn="l" defTabSz="914400" rtl="0" eaLnBrk="1" latinLnBrk="0" hangingPunct="1">
        <a:defRPr sz="1450" kern="1200">
          <a:solidFill>
            <a:schemeClr val="accent1"/>
          </a:solidFill>
          <a:latin typeface="+mn-lt"/>
          <a:ea typeface="+mn-ea"/>
          <a:cs typeface="+mn-cs"/>
        </a:defRPr>
      </a:lvl2pPr>
      <a:lvl3pPr marL="0" algn="ctr" defTabSz="914400" rtl="0" eaLnBrk="1" latinLnBrk="0" hangingPunct="1">
        <a:defRPr sz="1800" kern="1200">
          <a:solidFill>
            <a:schemeClr val="tx1"/>
          </a:solidFill>
          <a:latin typeface="+mn-lt"/>
          <a:ea typeface="+mn-ea"/>
          <a:cs typeface="+mn-cs"/>
        </a:defRPr>
      </a:lvl3pPr>
      <a:lvl4pPr marL="0" algn="ctr" defTabSz="914400" rtl="0" eaLnBrk="1" latinLnBrk="0" hangingPunct="1">
        <a:defRPr sz="1800" b="1" kern="1200">
          <a:solidFill>
            <a:schemeClr val="accent1"/>
          </a:solidFill>
          <a:latin typeface="+mn-lt"/>
          <a:ea typeface="+mn-ea"/>
          <a:cs typeface="+mn-cs"/>
        </a:defRPr>
      </a:lvl4pPr>
      <a:lvl5pPr marL="0" algn="l" defTabSz="914400" rtl="0" eaLnBrk="1" latinLnBrk="0" hangingPunct="1">
        <a:defRPr sz="1800" kern="1200">
          <a:solidFill>
            <a:schemeClr val="tx1"/>
          </a:solidFill>
          <a:latin typeface="+mn-lt"/>
          <a:ea typeface="+mn-ea"/>
          <a:cs typeface="+mn-cs"/>
        </a:defRPr>
      </a:lvl5pPr>
      <a:lvl6pPr marL="0" algn="l" defTabSz="914400" rtl="0" eaLnBrk="1" latinLnBrk="0" hangingPunct="1">
        <a:defRPr sz="1800" kern="1200">
          <a:solidFill>
            <a:schemeClr val="tx1"/>
          </a:solidFill>
          <a:latin typeface="+mn-lt"/>
          <a:ea typeface="+mn-ea"/>
          <a:cs typeface="+mn-cs"/>
        </a:defRPr>
      </a:lvl6pPr>
      <a:lvl7pPr marL="0" algn="l" defTabSz="914400" rtl="0" eaLnBrk="1" latinLnBrk="0" hangingPunct="1">
        <a:defRPr sz="1800" kern="1200">
          <a:solidFill>
            <a:schemeClr val="tx1"/>
          </a:solidFill>
          <a:latin typeface="+mn-lt"/>
          <a:ea typeface="+mn-ea"/>
          <a:cs typeface="+mn-cs"/>
        </a:defRPr>
      </a:lvl7pPr>
      <a:lvl8pPr marL="0" algn="l" defTabSz="914400" rtl="0" eaLnBrk="1" latinLnBrk="0" hangingPunct="1">
        <a:defRPr sz="1800" kern="1200">
          <a:solidFill>
            <a:schemeClr val="tx1"/>
          </a:solidFill>
          <a:latin typeface="+mn-lt"/>
          <a:ea typeface="+mn-ea"/>
          <a:cs typeface="+mn-cs"/>
        </a:defRPr>
      </a:lvl8pPr>
      <a:lvl9pPr marL="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78" userDrawn="1">
          <p15:clr>
            <a:srgbClr val="A4A3A4"/>
          </p15:clr>
        </p15:guide>
        <p15:guide id="2" pos="501" userDrawn="1">
          <p15:clr>
            <a:srgbClr val="F26B43"/>
          </p15:clr>
        </p15:guide>
        <p15:guide id="4" pos="1509" userDrawn="1">
          <p15:clr>
            <a:srgbClr val="F26B43"/>
          </p15:clr>
        </p15:guide>
        <p15:guide id="5" orient="horz" pos="822" userDrawn="1">
          <p15:clr>
            <a:srgbClr val="F26B43"/>
          </p15:clr>
        </p15:guide>
        <p15:guide id="6" orient="horz" pos="229" userDrawn="1">
          <p15:clr>
            <a:srgbClr val="A4A3A4"/>
          </p15:clr>
        </p15:guide>
        <p15:guide id="7" orient="horz" pos="3894" userDrawn="1">
          <p15:clr>
            <a:srgbClr val="F26B43"/>
          </p15:clr>
        </p15:guide>
        <p15:guide id="8" pos="627" userDrawn="1">
          <p15:clr>
            <a:srgbClr val="A4A3A4"/>
          </p15:clr>
        </p15:guide>
        <p15:guide id="9" pos="753" userDrawn="1">
          <p15:clr>
            <a:srgbClr val="A4A3A4"/>
          </p15:clr>
        </p15:guide>
        <p15:guide id="10" pos="877" userDrawn="1">
          <p15:clr>
            <a:srgbClr val="A4A3A4"/>
          </p15:clr>
        </p15:guide>
        <p15:guide id="11" pos="1004" userDrawn="1">
          <p15:clr>
            <a:srgbClr val="A4A3A4"/>
          </p15:clr>
        </p15:guide>
        <p15:guide id="12" pos="1131" userDrawn="1">
          <p15:clr>
            <a:srgbClr val="A4A3A4"/>
          </p15:clr>
        </p15:guide>
        <p15:guide id="13" pos="1257" userDrawn="1">
          <p15:clr>
            <a:srgbClr val="A4A3A4"/>
          </p15:clr>
        </p15:guide>
        <p15:guide id="14" pos="1384" userDrawn="1">
          <p15:clr>
            <a:srgbClr val="A4A3A4"/>
          </p15:clr>
        </p15:guide>
        <p15:guide id="15" pos="1636" userDrawn="1">
          <p15:clr>
            <a:srgbClr val="F26B43"/>
          </p15:clr>
        </p15:guide>
        <p15:guide id="16" pos="1760" userDrawn="1">
          <p15:clr>
            <a:srgbClr val="A4A3A4"/>
          </p15:clr>
        </p15:guide>
        <p15:guide id="17" pos="1888" userDrawn="1">
          <p15:clr>
            <a:srgbClr val="A4A3A4"/>
          </p15:clr>
        </p15:guide>
        <p15:guide id="18" pos="2013" userDrawn="1">
          <p15:clr>
            <a:srgbClr val="A4A3A4"/>
          </p15:clr>
        </p15:guide>
        <p15:guide id="19" pos="2139" userDrawn="1">
          <p15:clr>
            <a:srgbClr val="A4A3A4"/>
          </p15:clr>
        </p15:guide>
        <p15:guide id="20" pos="2265" userDrawn="1">
          <p15:clr>
            <a:srgbClr val="A4A3A4"/>
          </p15:clr>
        </p15:guide>
        <p15:guide id="21" pos="2391" userDrawn="1">
          <p15:clr>
            <a:srgbClr val="A4A3A4"/>
          </p15:clr>
        </p15:guide>
        <p15:guide id="22" pos="2517" userDrawn="1">
          <p15:clr>
            <a:srgbClr val="A4A3A4"/>
          </p15:clr>
        </p15:guide>
        <p15:guide id="23" pos="2644" userDrawn="1">
          <p15:clr>
            <a:srgbClr val="F26B43"/>
          </p15:clr>
        </p15:guide>
        <p15:guide id="24" pos="2769" userDrawn="1">
          <p15:clr>
            <a:srgbClr val="F26B43"/>
          </p15:clr>
        </p15:guide>
        <p15:guide id="25" pos="2895" userDrawn="1">
          <p15:clr>
            <a:srgbClr val="A4A3A4"/>
          </p15:clr>
        </p15:guide>
        <p15:guide id="26" pos="3020" userDrawn="1">
          <p15:clr>
            <a:srgbClr val="A4A3A4"/>
          </p15:clr>
        </p15:guide>
        <p15:guide id="27" pos="3147" userDrawn="1">
          <p15:clr>
            <a:srgbClr val="A4A3A4"/>
          </p15:clr>
        </p15:guide>
        <p15:guide id="28" pos="3272" userDrawn="1">
          <p15:clr>
            <a:srgbClr val="A4A3A4"/>
          </p15:clr>
        </p15:guide>
        <p15:guide id="29" pos="3397" userDrawn="1">
          <p15:clr>
            <a:srgbClr val="A4A3A4"/>
          </p15:clr>
        </p15:guide>
        <p15:guide id="30" pos="3524" userDrawn="1">
          <p15:clr>
            <a:srgbClr val="A4A3A4"/>
          </p15:clr>
        </p15:guide>
        <p15:guide id="31" pos="3649" userDrawn="1">
          <p15:clr>
            <a:srgbClr val="A4A3A4"/>
          </p15:clr>
        </p15:guide>
        <p15:guide id="32" pos="3776" userDrawn="1">
          <p15:clr>
            <a:srgbClr val="F26B43"/>
          </p15:clr>
        </p15:guide>
        <p15:guide id="33" pos="3901" userDrawn="1">
          <p15:clr>
            <a:srgbClr val="F26B43"/>
          </p15:clr>
        </p15:guide>
        <p15:guide id="34" pos="4027" userDrawn="1">
          <p15:clr>
            <a:srgbClr val="A4A3A4"/>
          </p15:clr>
        </p15:guide>
        <p15:guide id="35" pos="4153" userDrawn="1">
          <p15:clr>
            <a:srgbClr val="A4A3A4"/>
          </p15:clr>
        </p15:guide>
        <p15:guide id="36" pos="4281" userDrawn="1">
          <p15:clr>
            <a:srgbClr val="A4A3A4"/>
          </p15:clr>
        </p15:guide>
        <p15:guide id="37" pos="4407" userDrawn="1">
          <p15:clr>
            <a:srgbClr val="A4A3A4"/>
          </p15:clr>
        </p15:guide>
        <p15:guide id="38" pos="4533" userDrawn="1">
          <p15:clr>
            <a:srgbClr val="A4A3A4"/>
          </p15:clr>
        </p15:guide>
        <p15:guide id="39" pos="4657" userDrawn="1">
          <p15:clr>
            <a:srgbClr val="A4A3A4"/>
          </p15:clr>
        </p15:guide>
        <p15:guide id="40" pos="4785" userDrawn="1">
          <p15:clr>
            <a:srgbClr val="A4A3A4"/>
          </p15:clr>
        </p15:guide>
        <p15:guide id="41" pos="4911" userDrawn="1">
          <p15:clr>
            <a:srgbClr val="F26B43"/>
          </p15:clr>
        </p15:guide>
        <p15:guide id="42" pos="5035" userDrawn="1">
          <p15:clr>
            <a:srgbClr val="F26B43"/>
          </p15:clr>
        </p15:guide>
        <p15:guide id="43" pos="5160" userDrawn="1">
          <p15:clr>
            <a:srgbClr val="A4A3A4"/>
          </p15:clr>
        </p15:guide>
        <p15:guide id="44" pos="5287" userDrawn="1">
          <p15:clr>
            <a:srgbClr val="A4A3A4"/>
          </p15:clr>
        </p15:guide>
        <p15:guide id="45" pos="5411" userDrawn="1">
          <p15:clr>
            <a:srgbClr val="A4A3A4"/>
          </p15:clr>
        </p15:guide>
        <p15:guide id="46" pos="5537" userDrawn="1">
          <p15:clr>
            <a:srgbClr val="A4A3A4"/>
          </p15:clr>
        </p15:guide>
        <p15:guide id="47" pos="5663" userDrawn="1">
          <p15:clr>
            <a:srgbClr val="A4A3A4"/>
          </p15:clr>
        </p15:guide>
        <p15:guide id="48" pos="5789" userDrawn="1">
          <p15:clr>
            <a:srgbClr val="A4A3A4"/>
          </p15:clr>
        </p15:guide>
        <p15:guide id="49" pos="5915" userDrawn="1">
          <p15:clr>
            <a:srgbClr val="A4A3A4"/>
          </p15:clr>
        </p15:guide>
        <p15:guide id="50" pos="6043" userDrawn="1">
          <p15:clr>
            <a:srgbClr val="F26B43"/>
          </p15:clr>
        </p15:guide>
        <p15:guide id="51" pos="6169" userDrawn="1">
          <p15:clr>
            <a:srgbClr val="F26B43"/>
          </p15:clr>
        </p15:guide>
        <p15:guide id="52" pos="6295" userDrawn="1">
          <p15:clr>
            <a:srgbClr val="A4A3A4"/>
          </p15:clr>
        </p15:guide>
        <p15:guide id="53" pos="6421" userDrawn="1">
          <p15:clr>
            <a:srgbClr val="A4A3A4"/>
          </p15:clr>
        </p15:guide>
        <p15:guide id="54" pos="6547" userDrawn="1">
          <p15:clr>
            <a:srgbClr val="A4A3A4"/>
          </p15:clr>
        </p15:guide>
        <p15:guide id="55" pos="6673" userDrawn="1">
          <p15:clr>
            <a:srgbClr val="A4A3A4"/>
          </p15:clr>
        </p15:guide>
        <p15:guide id="56" pos="6799" userDrawn="1">
          <p15:clr>
            <a:srgbClr val="A4A3A4"/>
          </p15:clr>
        </p15:guide>
        <p15:guide id="57" pos="6925" userDrawn="1">
          <p15:clr>
            <a:srgbClr val="A4A3A4"/>
          </p15:clr>
        </p15:guide>
        <p15:guide id="58" pos="7051" userDrawn="1">
          <p15:clr>
            <a:srgbClr val="A4A3A4"/>
          </p15:clr>
        </p15:guide>
        <p15:guide id="59" pos="7176" userDrawn="1">
          <p15:clr>
            <a:srgbClr val="F26B43"/>
          </p15:clr>
        </p15:guide>
        <p15:guide id="60" orient="horz" pos="935" userDrawn="1">
          <p15:clr>
            <a:srgbClr val="A4A3A4"/>
          </p15:clr>
        </p15:guide>
        <p15:guide id="61" orient="horz" pos="1047" userDrawn="1">
          <p15:clr>
            <a:srgbClr val="A4A3A4"/>
          </p15:clr>
        </p15:guide>
        <p15:guide id="62" orient="horz" pos="1161" userDrawn="1">
          <p15:clr>
            <a:srgbClr val="A4A3A4"/>
          </p15:clr>
        </p15:guide>
        <p15:guide id="63" orient="horz" pos="1274" userDrawn="1">
          <p15:clr>
            <a:srgbClr val="A4A3A4"/>
          </p15:clr>
        </p15:guide>
        <p15:guide id="64" orient="horz" pos="1387" userDrawn="1">
          <p15:clr>
            <a:srgbClr val="A4A3A4"/>
          </p15:clr>
        </p15:guide>
        <p15:guide id="65" orient="horz" pos="1500" userDrawn="1">
          <p15:clr>
            <a:srgbClr val="A4A3A4"/>
          </p15:clr>
        </p15:guide>
        <p15:guide id="66" orient="horz" pos="1614" userDrawn="1">
          <p15:clr>
            <a:srgbClr val="A4A3A4"/>
          </p15:clr>
        </p15:guide>
        <p15:guide id="67" orient="horz" pos="1727" userDrawn="1">
          <p15:clr>
            <a:srgbClr val="A4A3A4"/>
          </p15:clr>
        </p15:guide>
        <p15:guide id="68" orient="horz" pos="1840" userDrawn="1">
          <p15:clr>
            <a:srgbClr val="A4A3A4"/>
          </p15:clr>
        </p15:guide>
        <p15:guide id="69" orient="horz" pos="1953" userDrawn="1">
          <p15:clr>
            <a:srgbClr val="A4A3A4"/>
          </p15:clr>
        </p15:guide>
        <p15:guide id="70" orient="horz" pos="2066" userDrawn="1">
          <p15:clr>
            <a:srgbClr val="A4A3A4"/>
          </p15:clr>
        </p15:guide>
        <p15:guide id="71" orient="horz" pos="2291" userDrawn="1">
          <p15:clr>
            <a:srgbClr val="A4A3A4"/>
          </p15:clr>
        </p15:guide>
        <p15:guide id="72" orient="horz" pos="2404" userDrawn="1">
          <p15:clr>
            <a:srgbClr val="A4A3A4"/>
          </p15:clr>
        </p15:guide>
        <p15:guide id="73" orient="horz" pos="2517" userDrawn="1">
          <p15:clr>
            <a:srgbClr val="A4A3A4"/>
          </p15:clr>
        </p15:guide>
        <p15:guide id="74" orient="horz" pos="2630" userDrawn="1">
          <p15:clr>
            <a:srgbClr val="A4A3A4"/>
          </p15:clr>
        </p15:guide>
        <p15:guide id="75" orient="horz" pos="2744" userDrawn="1">
          <p15:clr>
            <a:srgbClr val="A4A3A4"/>
          </p15:clr>
        </p15:guide>
        <p15:guide id="76" orient="horz" pos="2857" userDrawn="1">
          <p15:clr>
            <a:srgbClr val="A4A3A4"/>
          </p15:clr>
        </p15:guide>
        <p15:guide id="77" orient="horz" pos="2970" userDrawn="1">
          <p15:clr>
            <a:srgbClr val="A4A3A4"/>
          </p15:clr>
        </p15:guide>
        <p15:guide id="78" orient="horz" pos="3082" userDrawn="1">
          <p15:clr>
            <a:srgbClr val="A4A3A4"/>
          </p15:clr>
        </p15:guide>
        <p15:guide id="79" orient="horz" pos="3195" userDrawn="1">
          <p15:clr>
            <a:srgbClr val="A4A3A4"/>
          </p15:clr>
        </p15:guide>
        <p15:guide id="80" orient="horz" pos="3309" userDrawn="1">
          <p15:clr>
            <a:srgbClr val="A4A3A4"/>
          </p15:clr>
        </p15:guide>
        <p15:guide id="81" orient="horz" pos="3422" userDrawn="1">
          <p15:clr>
            <a:srgbClr val="A4A3A4"/>
          </p15:clr>
        </p15:guide>
        <p15:guide id="82" orient="horz" pos="3535" userDrawn="1">
          <p15:clr>
            <a:srgbClr val="A4A3A4"/>
          </p15:clr>
        </p15:guide>
        <p15:guide id="83" orient="horz" pos="3647" userDrawn="1">
          <p15:clr>
            <a:srgbClr val="A4A3A4"/>
          </p15:clr>
        </p15:guide>
        <p15:guide id="84" orient="horz" pos="376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3"/>
            <a:ext cx="12201451" cy="6858000"/>
          </a:xfrm>
          <a:prstGeom prst="rect">
            <a:avLst/>
          </a:prstGeom>
        </p:spPr>
      </p:pic>
      <p:sp>
        <p:nvSpPr>
          <p:cNvPr id="3075" name="Rectangle 3"/>
          <p:cNvSpPr>
            <a:spLocks noGrp="1" noChangeArrowheads="1"/>
          </p:cNvSpPr>
          <p:nvPr>
            <p:ph type="body" idx="1"/>
          </p:nvPr>
        </p:nvSpPr>
        <p:spPr bwMode="auto">
          <a:xfrm>
            <a:off x="611717" y="1933576"/>
            <a:ext cx="5179483" cy="4068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7" name="Rectangle 5"/>
          <p:cNvSpPr>
            <a:spLocks noGrp="1" noChangeArrowheads="1"/>
          </p:cNvSpPr>
          <p:nvPr>
            <p:ph type="title"/>
          </p:nvPr>
        </p:nvSpPr>
        <p:spPr bwMode="auto">
          <a:xfrm>
            <a:off x="607494" y="941388"/>
            <a:ext cx="8426449" cy="558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427015" name="Line 7"/>
          <p:cNvSpPr>
            <a:spLocks noChangeShapeType="1"/>
          </p:cNvSpPr>
          <p:nvPr/>
        </p:nvSpPr>
        <p:spPr bwMode="auto">
          <a:xfrm>
            <a:off x="0" y="1598613"/>
            <a:ext cx="12192000" cy="0"/>
          </a:xfrm>
          <a:prstGeom prst="line">
            <a:avLst/>
          </a:prstGeom>
          <a:noFill/>
          <a:ln w="12700">
            <a:solidFill>
              <a:schemeClr val="folHlink"/>
            </a:solidFill>
            <a:round/>
            <a:headEnd type="none" w="sm" len="sm"/>
            <a:tailEnd type="none" w="sm" len="sm"/>
          </a:ln>
          <a:effectLst/>
        </p:spPr>
        <p:txBody>
          <a:bodyPr/>
          <a:lstStyle/>
          <a:p>
            <a:pPr>
              <a:defRPr/>
            </a:pPr>
            <a:endParaRPr lang="en-US" sz="18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0704" y="118875"/>
            <a:ext cx="3304032" cy="541035"/>
          </a:xfrm>
          <a:prstGeom prst="rect">
            <a:avLst/>
          </a:prstGeom>
        </p:spPr>
      </p:pic>
    </p:spTree>
    <p:extLst>
      <p:ext uri="{BB962C8B-B14F-4D97-AF65-F5344CB8AC3E}">
        <p14:creationId xmlns:p14="http://schemas.microsoft.com/office/powerpoint/2010/main" val="11217824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ransition spd="med">
    <p:wipe dir="r"/>
  </p:transition>
  <p:hf hdr="0" ftr="0" dt="0"/>
  <p:txStyles>
    <p:titleStyle>
      <a:lvl1pPr algn="l" defTabSz="893763" rtl="0" eaLnBrk="0" fontAlgn="base" hangingPunct="0">
        <a:spcBef>
          <a:spcPct val="0"/>
        </a:spcBef>
        <a:spcAft>
          <a:spcPct val="0"/>
        </a:spcAft>
        <a:defRPr sz="3400">
          <a:solidFill>
            <a:schemeClr val="bg1"/>
          </a:solidFill>
          <a:latin typeface="+mj-lt"/>
          <a:ea typeface="+mj-ea"/>
          <a:cs typeface="+mj-cs"/>
        </a:defRPr>
      </a:lvl1pPr>
      <a:lvl2pPr algn="l" defTabSz="893763" rtl="0" eaLnBrk="0" fontAlgn="base" hangingPunct="0">
        <a:spcBef>
          <a:spcPct val="0"/>
        </a:spcBef>
        <a:spcAft>
          <a:spcPct val="0"/>
        </a:spcAft>
        <a:defRPr sz="3400">
          <a:solidFill>
            <a:schemeClr val="tx1"/>
          </a:solidFill>
          <a:latin typeface="Arial" charset="0"/>
        </a:defRPr>
      </a:lvl2pPr>
      <a:lvl3pPr algn="l" defTabSz="893763" rtl="0" eaLnBrk="0" fontAlgn="base" hangingPunct="0">
        <a:spcBef>
          <a:spcPct val="0"/>
        </a:spcBef>
        <a:spcAft>
          <a:spcPct val="0"/>
        </a:spcAft>
        <a:defRPr sz="3400">
          <a:solidFill>
            <a:schemeClr val="tx1"/>
          </a:solidFill>
          <a:latin typeface="Arial" charset="0"/>
        </a:defRPr>
      </a:lvl3pPr>
      <a:lvl4pPr algn="l" defTabSz="893763" rtl="0" eaLnBrk="0" fontAlgn="base" hangingPunct="0">
        <a:spcBef>
          <a:spcPct val="0"/>
        </a:spcBef>
        <a:spcAft>
          <a:spcPct val="0"/>
        </a:spcAft>
        <a:defRPr sz="3400">
          <a:solidFill>
            <a:schemeClr val="tx1"/>
          </a:solidFill>
          <a:latin typeface="Arial" charset="0"/>
        </a:defRPr>
      </a:lvl4pPr>
      <a:lvl5pPr algn="l" defTabSz="893763" rtl="0" eaLnBrk="0" fontAlgn="base" hangingPunct="0">
        <a:spcBef>
          <a:spcPct val="0"/>
        </a:spcBef>
        <a:spcAft>
          <a:spcPct val="0"/>
        </a:spcAft>
        <a:defRPr sz="3400">
          <a:solidFill>
            <a:schemeClr val="tx1"/>
          </a:solidFill>
          <a:latin typeface="Arial" charset="0"/>
        </a:defRPr>
      </a:lvl5pPr>
      <a:lvl6pPr marL="457200" algn="l" defTabSz="893763" rtl="0" eaLnBrk="0" fontAlgn="base" hangingPunct="0">
        <a:spcBef>
          <a:spcPct val="0"/>
        </a:spcBef>
        <a:spcAft>
          <a:spcPct val="0"/>
        </a:spcAft>
        <a:defRPr sz="3400">
          <a:solidFill>
            <a:schemeClr val="tx1"/>
          </a:solidFill>
          <a:latin typeface="Arial" charset="0"/>
        </a:defRPr>
      </a:lvl6pPr>
      <a:lvl7pPr marL="914400" algn="l" defTabSz="893763" rtl="0" eaLnBrk="0" fontAlgn="base" hangingPunct="0">
        <a:spcBef>
          <a:spcPct val="0"/>
        </a:spcBef>
        <a:spcAft>
          <a:spcPct val="0"/>
        </a:spcAft>
        <a:defRPr sz="3400">
          <a:solidFill>
            <a:schemeClr val="tx1"/>
          </a:solidFill>
          <a:latin typeface="Arial" charset="0"/>
        </a:defRPr>
      </a:lvl7pPr>
      <a:lvl8pPr marL="1371600" algn="l" defTabSz="893763" rtl="0" eaLnBrk="0" fontAlgn="base" hangingPunct="0">
        <a:spcBef>
          <a:spcPct val="0"/>
        </a:spcBef>
        <a:spcAft>
          <a:spcPct val="0"/>
        </a:spcAft>
        <a:defRPr sz="3400">
          <a:solidFill>
            <a:schemeClr val="tx1"/>
          </a:solidFill>
          <a:latin typeface="Arial" charset="0"/>
        </a:defRPr>
      </a:lvl8pPr>
      <a:lvl9pPr marL="1828800" algn="l" defTabSz="893763" rtl="0" eaLnBrk="0" fontAlgn="base" hangingPunct="0">
        <a:spcBef>
          <a:spcPct val="0"/>
        </a:spcBef>
        <a:spcAft>
          <a:spcPct val="0"/>
        </a:spcAft>
        <a:defRPr sz="3400">
          <a:solidFill>
            <a:schemeClr val="tx1"/>
          </a:solidFill>
          <a:latin typeface="Arial" charset="0"/>
        </a:defRPr>
      </a:lvl9pPr>
    </p:titleStyle>
    <p:bodyStyle>
      <a:lvl1pPr indent="4763" algn="l" defTabSz="893763" rtl="0" eaLnBrk="0" fontAlgn="base" hangingPunct="0">
        <a:spcBef>
          <a:spcPct val="60000"/>
        </a:spcBef>
        <a:spcAft>
          <a:spcPct val="0"/>
        </a:spcAft>
        <a:buClr>
          <a:srgbClr val="EDBD5E"/>
        </a:buClr>
        <a:buSzPct val="80000"/>
        <a:buFont typeface="Arial" charset="0"/>
        <a:defRPr sz="2000">
          <a:solidFill>
            <a:srgbClr val="FFFFFF"/>
          </a:solidFill>
          <a:latin typeface="+mn-lt"/>
          <a:ea typeface="+mn-ea"/>
          <a:cs typeface="+mn-cs"/>
        </a:defRPr>
      </a:lvl1pPr>
      <a:lvl2pPr marL="231775" indent="-230188"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2pPr>
      <a:lvl3pPr marL="466725" indent="-233363"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3pPr>
      <a:lvl4pPr marL="692150" indent="-223838"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4pPr>
      <a:lvl5pPr marL="965200" indent="-271463" algn="l" defTabSz="893763" rtl="0" eaLnBrk="0" fontAlgn="base" hangingPunct="0">
        <a:spcBef>
          <a:spcPts val="475"/>
        </a:spcBef>
        <a:spcAft>
          <a:spcPct val="0"/>
        </a:spcAft>
        <a:buClr>
          <a:schemeClr val="accent1"/>
        </a:buClr>
        <a:buSzPct val="80000"/>
        <a:buFont typeface="Arial" charset="0"/>
        <a:buChar char="■"/>
        <a:defRPr sz="2000">
          <a:solidFill>
            <a:srgbClr val="FFFFFF"/>
          </a:solidFill>
          <a:latin typeface="+mn-lt"/>
        </a:defRPr>
      </a:lvl5pPr>
      <a:lvl6pPr marL="14224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6pPr>
      <a:lvl7pPr marL="18796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7pPr>
      <a:lvl8pPr marL="23368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8pPr>
      <a:lvl9pPr marL="2794000" indent="-271463" algn="l" defTabSz="893763" rtl="0" eaLnBrk="0" fontAlgn="base" hangingPunct="0">
        <a:spcBef>
          <a:spcPct val="20000"/>
        </a:spcBef>
        <a:spcAft>
          <a:spcPct val="0"/>
        </a:spcAft>
        <a:buClr>
          <a:schemeClr val="accent1"/>
        </a:buClr>
        <a:buSzPct val="80000"/>
        <a:buFont typeface="Arial"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6187-8A9D-4910-B82B-177332D409AA}"/>
              </a:ext>
            </a:extLst>
          </p:cNvPr>
          <p:cNvSpPr>
            <a:spLocks noGrp="1"/>
          </p:cNvSpPr>
          <p:nvPr>
            <p:ph type="title"/>
          </p:nvPr>
        </p:nvSpPr>
        <p:spPr/>
        <p:txBody>
          <a:bodyPr/>
          <a:lstStyle/>
          <a:p>
            <a:r>
              <a:rPr lang="en-US" dirty="0">
                <a:solidFill>
                  <a:srgbClr val="FF0000"/>
                </a:solidFill>
              </a:rPr>
              <a:t>THIS SLIDE IS FOR INTERNAL DRI PREPARATION ONLY. </a:t>
            </a:r>
            <a:br>
              <a:rPr lang="en-US" dirty="0">
                <a:solidFill>
                  <a:srgbClr val="FF0000"/>
                </a:solidFill>
              </a:rPr>
            </a:br>
            <a:r>
              <a:rPr lang="en-US" b="0" i="1" dirty="0">
                <a:solidFill>
                  <a:srgbClr val="FF0000"/>
                </a:solidFill>
              </a:rPr>
              <a:t>Delete before forwarding or sharing</a:t>
            </a:r>
          </a:p>
        </p:txBody>
      </p:sp>
      <p:sp>
        <p:nvSpPr>
          <p:cNvPr id="3" name="Content Placeholder 2">
            <a:extLst>
              <a:ext uri="{FF2B5EF4-FFF2-40B4-BE49-F238E27FC236}">
                <a16:creationId xmlns:a16="http://schemas.microsoft.com/office/drawing/2014/main" id="{739951EC-E23B-4E06-BE8D-F86606440968}"/>
              </a:ext>
            </a:extLst>
          </p:cNvPr>
          <p:cNvSpPr>
            <a:spLocks noGrp="1"/>
          </p:cNvSpPr>
          <p:nvPr>
            <p:ph idx="1"/>
          </p:nvPr>
        </p:nvSpPr>
        <p:spPr>
          <a:xfrm>
            <a:off x="795528" y="1352970"/>
            <a:ext cx="10597896" cy="4910328"/>
          </a:xfrm>
          <a:ln>
            <a:solidFill>
              <a:schemeClr val="tx2"/>
            </a:solidFill>
          </a:ln>
        </p:spPr>
        <p:txBody>
          <a:bodyPr/>
          <a:lstStyle/>
          <a:p>
            <a:r>
              <a:rPr lang="en-US" dirty="0"/>
              <a:t>Goal of this Presentation:</a:t>
            </a:r>
          </a:p>
          <a:p>
            <a:r>
              <a:rPr lang="en-US" dirty="0"/>
              <a:t>This presentation is designed to be progressively built by the ESL &amp; Intuitive team leading up to and during the ESL event that your surgeon is attending.  During the final Executive Breakout on the day of the event, the ESL will use elements of these slides to lead an alignment conversation with their Executive Sponsor.  Here is how the slides break down….</a:t>
            </a:r>
          </a:p>
          <a:p>
            <a:r>
              <a:rPr lang="en-US" sz="1200" dirty="0">
                <a:solidFill>
                  <a:schemeClr val="accent1"/>
                </a:solidFill>
              </a:rPr>
              <a:t>Prepare and Review with your ESL during Intake meeting number 1</a:t>
            </a:r>
            <a:r>
              <a:rPr lang="en-US" sz="1200" dirty="0"/>
              <a:t>:  </a:t>
            </a:r>
            <a:r>
              <a:rPr lang="en-US" sz="1200" b="1" dirty="0"/>
              <a:t>Slides 2 – 16</a:t>
            </a:r>
          </a:p>
          <a:p>
            <a:r>
              <a:rPr lang="en-US" sz="1200" dirty="0"/>
              <a:t>Goals: Executive Discovery / Alignment on MIS &gt; Open / Define Current State of Program / Value Hypothesis on Primary Constraints</a:t>
            </a:r>
          </a:p>
          <a:p>
            <a:r>
              <a:rPr lang="en-US" sz="1200" dirty="0">
                <a:solidFill>
                  <a:schemeClr val="accent1"/>
                </a:solidFill>
              </a:rPr>
              <a:t>Prepare and Review with your ESL during Intake meeting number 2:  </a:t>
            </a:r>
            <a:r>
              <a:rPr lang="en-US" sz="1200" b="1" dirty="0"/>
              <a:t>Slides 17 - 27</a:t>
            </a:r>
            <a:r>
              <a:rPr lang="en-US" sz="1200" dirty="0"/>
              <a:t>	</a:t>
            </a:r>
          </a:p>
          <a:p>
            <a:r>
              <a:rPr lang="en-US" sz="1200" dirty="0"/>
              <a:t>Goals: Validate &amp; Articulate Current State through the data /Confirm top constraints / Begin Building an evidence-based strategy focused on top opportunities</a:t>
            </a:r>
          </a:p>
          <a:p>
            <a:pPr lvl="3"/>
            <a:r>
              <a:rPr lang="en-US" sz="1200" dirty="0"/>
              <a:t>Customize this section with </a:t>
            </a:r>
            <a:r>
              <a:rPr lang="en-US" sz="1200" b="1" u="sng" dirty="0">
                <a:solidFill>
                  <a:schemeClr val="tx1"/>
                </a:solidFill>
                <a:highlight>
                  <a:srgbClr val="FFFF00"/>
                </a:highlight>
              </a:rPr>
              <a:t>ONLY</a:t>
            </a:r>
            <a:r>
              <a:rPr lang="en-US" sz="1200" dirty="0"/>
              <a:t> the data slides that highlight top constraints or priorities.   3 to 5 data slides max recommended.</a:t>
            </a:r>
          </a:p>
          <a:p>
            <a:r>
              <a:rPr lang="en-US" sz="1200" dirty="0">
                <a:solidFill>
                  <a:schemeClr val="accent1"/>
                </a:solidFill>
              </a:rPr>
              <a:t>ESL to review and complete with Executive Sponsor during Final Breakout on day of event</a:t>
            </a:r>
            <a:r>
              <a:rPr lang="en-US" sz="1200" dirty="0"/>
              <a:t>:  </a:t>
            </a:r>
            <a:r>
              <a:rPr lang="en-US" sz="1200" b="1" dirty="0"/>
              <a:t>Slides 28 – 30  </a:t>
            </a:r>
          </a:p>
          <a:p>
            <a:r>
              <a:rPr lang="en-US" sz="1200" dirty="0"/>
              <a:t>Goals:  Achieve dual-KOL status w/ESL &amp; Executive Sponsor to prioritize MIS &amp; drive a strategy to reduce open surgery through a robotic service line / Schedule an ‘All-Stakeholder’ Summit to build the team and align on an evidence-based strategy to achieve programmatic excellence.</a:t>
            </a:r>
          </a:p>
          <a:p>
            <a:r>
              <a:rPr lang="en-US" sz="1200" i="1" dirty="0">
                <a:solidFill>
                  <a:schemeClr val="bg1">
                    <a:lumMod val="65000"/>
                  </a:schemeClr>
                </a:solidFill>
              </a:rPr>
              <a:t>**Your finished presentation should be approximately  18 to 22 slides. Begin with Executive Discovery and align on a shared goal. Next insert the data to validate and articulate the current state, primary constraints to programmatic excellence and uncover the most pressing opportunities .   End w/vertical integration and Actionable Next Steps to move toward programmatic excellence.  ALL LEAD BY A SURGEON LEADER!</a:t>
            </a:r>
          </a:p>
          <a:p>
            <a:endParaRPr lang="en-US" dirty="0"/>
          </a:p>
          <a:p>
            <a:pPr>
              <a:buNone/>
            </a:pPr>
            <a:endParaRPr lang="en-US" dirty="0"/>
          </a:p>
        </p:txBody>
      </p:sp>
      <p:sp>
        <p:nvSpPr>
          <p:cNvPr id="4" name="Footer Placeholder 3">
            <a:extLst>
              <a:ext uri="{FF2B5EF4-FFF2-40B4-BE49-F238E27FC236}">
                <a16:creationId xmlns:a16="http://schemas.microsoft.com/office/drawing/2014/main" id="{D5437FA7-FEC4-411A-AAD7-FE90D7C65B60}"/>
              </a:ext>
            </a:extLst>
          </p:cNvPr>
          <p:cNvSpPr>
            <a:spLocks noGrp="1"/>
          </p:cNvSpPr>
          <p:nvPr>
            <p:ph type="ftr" sz="quarter" idx="11"/>
          </p:nvPr>
        </p:nvSpPr>
        <p:spPr/>
        <p:txBody>
          <a:bodyPr/>
          <a:lstStyle/>
          <a:p>
            <a:r>
              <a:rPr lang="en-US"/>
              <a:t>Confidential Intuitive Information — Not for Distribution. Copyright ©2020 Intuitive Surgical, Inc.</a:t>
            </a:r>
          </a:p>
        </p:txBody>
      </p:sp>
    </p:spTree>
    <p:extLst>
      <p:ext uri="{BB962C8B-B14F-4D97-AF65-F5344CB8AC3E}">
        <p14:creationId xmlns:p14="http://schemas.microsoft.com/office/powerpoint/2010/main" val="336427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6F6A-66BA-4C1F-A736-11D141DA3954}"/>
              </a:ext>
            </a:extLst>
          </p:cNvPr>
          <p:cNvSpPr>
            <a:spLocks noGrp="1"/>
          </p:cNvSpPr>
          <p:nvPr>
            <p:ph type="title"/>
          </p:nvPr>
        </p:nvSpPr>
        <p:spPr/>
        <p:txBody>
          <a:bodyPr/>
          <a:lstStyle/>
          <a:p>
            <a:r>
              <a:rPr lang="en-US" dirty="0"/>
              <a:t>Current Technology Footprint</a:t>
            </a:r>
          </a:p>
        </p:txBody>
      </p:sp>
      <p:sp>
        <p:nvSpPr>
          <p:cNvPr id="5" name="Footer Placeholder 4">
            <a:extLst>
              <a:ext uri="{FF2B5EF4-FFF2-40B4-BE49-F238E27FC236}">
                <a16:creationId xmlns:a16="http://schemas.microsoft.com/office/drawing/2014/main" id="{50949B80-EF8C-4938-9BD6-863F216BA565}"/>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6" name="Text Placeholder 5">
            <a:extLst>
              <a:ext uri="{FF2B5EF4-FFF2-40B4-BE49-F238E27FC236}">
                <a16:creationId xmlns:a16="http://schemas.microsoft.com/office/drawing/2014/main" id="{562115E9-FE3C-408C-B097-EBAD8DFDDF4D}"/>
              </a:ext>
            </a:extLst>
          </p:cNvPr>
          <p:cNvSpPr>
            <a:spLocks noGrp="1"/>
          </p:cNvSpPr>
          <p:nvPr>
            <p:ph type="body" sz="quarter" idx="15"/>
          </p:nvPr>
        </p:nvSpPr>
        <p:spPr/>
        <p:txBody>
          <a:bodyPr/>
          <a:lstStyle/>
          <a:p>
            <a:endParaRPr lang="en-US"/>
          </a:p>
        </p:txBody>
      </p:sp>
      <p:sp>
        <p:nvSpPr>
          <p:cNvPr id="7" name="Date Placeholder 6">
            <a:extLst>
              <a:ext uri="{FF2B5EF4-FFF2-40B4-BE49-F238E27FC236}">
                <a16:creationId xmlns:a16="http://schemas.microsoft.com/office/drawing/2014/main" id="{22D2D897-09A4-4ACB-801F-E9817DA742E0}"/>
              </a:ext>
            </a:extLst>
          </p:cNvPr>
          <p:cNvSpPr>
            <a:spLocks noGrp="1"/>
          </p:cNvSpPr>
          <p:nvPr>
            <p:ph type="dt" sz="half" idx="16"/>
          </p:nvPr>
        </p:nvSpPr>
        <p:spPr/>
        <p:txBody>
          <a:bodyPr/>
          <a:lstStyle/>
          <a:p>
            <a:r>
              <a:rPr lang="en-US"/>
              <a:t>PNXXXXXXX-XX RevX 00/2020</a:t>
            </a:r>
            <a:endParaRPr lang="en-US" dirty="0"/>
          </a:p>
        </p:txBody>
      </p:sp>
      <p:sp>
        <p:nvSpPr>
          <p:cNvPr id="8" name="Slide Number Placeholder 7">
            <a:extLst>
              <a:ext uri="{FF2B5EF4-FFF2-40B4-BE49-F238E27FC236}">
                <a16:creationId xmlns:a16="http://schemas.microsoft.com/office/drawing/2014/main" id="{A682A5AC-4E41-490D-8BD2-E240C20C652C}"/>
              </a:ext>
            </a:extLst>
          </p:cNvPr>
          <p:cNvSpPr>
            <a:spLocks noGrp="1"/>
          </p:cNvSpPr>
          <p:nvPr>
            <p:ph type="sldNum" sz="quarter" idx="4"/>
          </p:nvPr>
        </p:nvSpPr>
        <p:spPr/>
        <p:txBody>
          <a:bodyPr/>
          <a:lstStyle/>
          <a:p>
            <a:fld id="{545CFF4A-92DB-4C5D-B50A-9BB6D56720F2}" type="slidenum">
              <a:rPr lang="en-US" smtClean="0"/>
              <a:pPr/>
              <a:t>10</a:t>
            </a:fld>
            <a:r>
              <a:rPr lang="en-US"/>
              <a:t> of ~&amp;#</a:t>
            </a:r>
            <a:endParaRPr lang="en-US" dirty="0"/>
          </a:p>
        </p:txBody>
      </p:sp>
      <p:pic>
        <p:nvPicPr>
          <p:cNvPr id="9" name="Picture 8">
            <a:extLst>
              <a:ext uri="{FF2B5EF4-FFF2-40B4-BE49-F238E27FC236}">
                <a16:creationId xmlns:a16="http://schemas.microsoft.com/office/drawing/2014/main" id="{06F3EDE3-83DB-4523-8306-4EC30A003124}"/>
              </a:ext>
            </a:extLst>
          </p:cNvPr>
          <p:cNvPicPr>
            <a:picLocks noChangeAspect="1"/>
          </p:cNvPicPr>
          <p:nvPr/>
        </p:nvPicPr>
        <p:blipFill>
          <a:blip r:embed="rId3"/>
          <a:stretch>
            <a:fillRect/>
          </a:stretch>
        </p:blipFill>
        <p:spPr>
          <a:xfrm>
            <a:off x="3983434" y="1442254"/>
            <a:ext cx="1792595" cy="1988090"/>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D5D91946-67C9-4F0C-B52F-B20E66DF7091}"/>
              </a:ext>
            </a:extLst>
          </p:cNvPr>
          <p:cNvPicPr>
            <a:picLocks noChangeAspect="1"/>
          </p:cNvPicPr>
          <p:nvPr/>
        </p:nvPicPr>
        <p:blipFill>
          <a:blip r:embed="rId4"/>
          <a:stretch>
            <a:fillRect/>
          </a:stretch>
        </p:blipFill>
        <p:spPr>
          <a:xfrm>
            <a:off x="5131588" y="3580901"/>
            <a:ext cx="1953040" cy="2166032"/>
          </a:xfrm>
          <a:prstGeom prst="rect">
            <a:avLst/>
          </a:prstGeom>
        </p:spPr>
      </p:pic>
      <p:pic>
        <p:nvPicPr>
          <p:cNvPr id="11" name="Picture 10">
            <a:extLst>
              <a:ext uri="{FF2B5EF4-FFF2-40B4-BE49-F238E27FC236}">
                <a16:creationId xmlns:a16="http://schemas.microsoft.com/office/drawing/2014/main" id="{1D199D3F-3A01-42FA-917E-CB2821A0C2FC}"/>
              </a:ext>
            </a:extLst>
          </p:cNvPr>
          <p:cNvPicPr>
            <a:picLocks noChangeAspect="1"/>
          </p:cNvPicPr>
          <p:nvPr/>
        </p:nvPicPr>
        <p:blipFill>
          <a:blip r:embed="rId5"/>
          <a:stretch>
            <a:fillRect/>
          </a:stretch>
        </p:blipFill>
        <p:spPr>
          <a:xfrm>
            <a:off x="8641081" y="3610585"/>
            <a:ext cx="1769272" cy="1962225"/>
          </a:xfrm>
          <a:prstGeom prst="rect">
            <a:avLst/>
          </a:prstGeom>
        </p:spPr>
      </p:pic>
      <p:pic>
        <p:nvPicPr>
          <p:cNvPr id="12" name="Picture 11" descr="A picture containing indoor, light&#10;&#10;Description automatically generated">
            <a:extLst>
              <a:ext uri="{FF2B5EF4-FFF2-40B4-BE49-F238E27FC236}">
                <a16:creationId xmlns:a16="http://schemas.microsoft.com/office/drawing/2014/main" id="{A0DC1470-9A30-4101-BA38-C92AE9DECEF5}"/>
              </a:ext>
            </a:extLst>
          </p:cNvPr>
          <p:cNvPicPr>
            <a:picLocks noChangeAspect="1"/>
          </p:cNvPicPr>
          <p:nvPr/>
        </p:nvPicPr>
        <p:blipFill rotWithShape="1">
          <a:blip r:embed="rId6"/>
          <a:srcRect l="31968" r="31464"/>
          <a:stretch/>
        </p:blipFill>
        <p:spPr>
          <a:xfrm>
            <a:off x="7060413" y="3619510"/>
            <a:ext cx="1531522" cy="2088814"/>
          </a:xfrm>
          <a:prstGeom prst="rect">
            <a:avLst/>
          </a:prstGeom>
        </p:spPr>
      </p:pic>
      <p:pic>
        <p:nvPicPr>
          <p:cNvPr id="15" name="Picture 14">
            <a:extLst>
              <a:ext uri="{FF2B5EF4-FFF2-40B4-BE49-F238E27FC236}">
                <a16:creationId xmlns:a16="http://schemas.microsoft.com/office/drawing/2014/main" id="{5152AA5E-B1A2-4CC6-883F-605B783EEA28}"/>
              </a:ext>
            </a:extLst>
          </p:cNvPr>
          <p:cNvPicPr>
            <a:picLocks noChangeAspect="1"/>
          </p:cNvPicPr>
          <p:nvPr/>
        </p:nvPicPr>
        <p:blipFill>
          <a:blip r:embed="rId3"/>
          <a:stretch>
            <a:fillRect/>
          </a:stretch>
        </p:blipFill>
        <p:spPr>
          <a:xfrm>
            <a:off x="5726339" y="1435704"/>
            <a:ext cx="1792595" cy="1988090"/>
          </a:xfrm>
          <a:prstGeom prst="rect">
            <a:avLst/>
          </a:prstGeom>
        </p:spPr>
      </p:pic>
      <p:pic>
        <p:nvPicPr>
          <p:cNvPr id="16" name="Picture 15">
            <a:extLst>
              <a:ext uri="{FF2B5EF4-FFF2-40B4-BE49-F238E27FC236}">
                <a16:creationId xmlns:a16="http://schemas.microsoft.com/office/drawing/2014/main" id="{F1FB5EDD-7B6C-4E01-9C5C-CD5EADB2840A}"/>
              </a:ext>
            </a:extLst>
          </p:cNvPr>
          <p:cNvPicPr>
            <a:picLocks noChangeAspect="1"/>
          </p:cNvPicPr>
          <p:nvPr/>
        </p:nvPicPr>
        <p:blipFill>
          <a:blip r:embed="rId3"/>
          <a:stretch>
            <a:fillRect/>
          </a:stretch>
        </p:blipFill>
        <p:spPr>
          <a:xfrm>
            <a:off x="7693665" y="1435704"/>
            <a:ext cx="1792595" cy="1988090"/>
          </a:xfrm>
          <a:prstGeom prst="rect">
            <a:avLst/>
          </a:prstGeom>
        </p:spPr>
      </p:pic>
      <p:sp>
        <p:nvSpPr>
          <p:cNvPr id="17" name="Rectangle 16">
            <a:extLst>
              <a:ext uri="{FF2B5EF4-FFF2-40B4-BE49-F238E27FC236}">
                <a16:creationId xmlns:a16="http://schemas.microsoft.com/office/drawing/2014/main" id="{1B1B9B20-AEEB-48EE-B1C4-3D608B131F36}"/>
              </a:ext>
            </a:extLst>
          </p:cNvPr>
          <p:cNvSpPr/>
          <p:nvPr/>
        </p:nvSpPr>
        <p:spPr>
          <a:xfrm>
            <a:off x="864839" y="1257376"/>
            <a:ext cx="2943865" cy="5090979"/>
          </a:xfrm>
          <a:prstGeom prst="rect">
            <a:avLst/>
          </a:prstGeom>
          <a:solidFill>
            <a:srgbClr val="00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A2611C3-AD60-4AD1-B308-A6021CFEB1A6}"/>
              </a:ext>
            </a:extLst>
          </p:cNvPr>
          <p:cNvSpPr txBox="1"/>
          <p:nvPr/>
        </p:nvSpPr>
        <p:spPr>
          <a:xfrm>
            <a:off x="962835" y="1408704"/>
            <a:ext cx="2845869" cy="3600986"/>
          </a:xfrm>
          <a:prstGeom prst="rect">
            <a:avLst/>
          </a:prstGeom>
          <a:noFill/>
        </p:spPr>
        <p:txBody>
          <a:bodyPr wrap="square" rtlCol="0">
            <a:spAutoFit/>
          </a:bodyPr>
          <a:lstStyle/>
          <a:p>
            <a:pPr>
              <a:lnSpc>
                <a:spcPct val="150000"/>
              </a:lnSpc>
              <a:spcAft>
                <a:spcPts val="300"/>
              </a:spcAft>
            </a:pPr>
            <a:r>
              <a:rPr lang="en-US" sz="1800" b="1" dirty="0">
                <a:solidFill>
                  <a:schemeClr val="bg1"/>
                </a:solidFill>
                <a:latin typeface="Trebuchet MS" panose="020B0603020202020204" pitchFamily="34" charset="0"/>
              </a:rPr>
              <a:t>49 da Vinci Surgeons</a:t>
            </a:r>
          </a:p>
          <a:p>
            <a:pPr>
              <a:lnSpc>
                <a:spcPct val="150000"/>
              </a:lnSpc>
              <a:spcAft>
                <a:spcPts val="300"/>
              </a:spcAft>
            </a:pPr>
            <a:endParaRPr lang="en-US" b="1" dirty="0">
              <a:solidFill>
                <a:schemeClr val="bg1"/>
              </a:solidFill>
              <a:latin typeface="Trebuchet MS" panose="020B0603020202020204" pitchFamily="34" charset="0"/>
            </a:endParaRPr>
          </a:p>
          <a:p>
            <a:pPr>
              <a:lnSpc>
                <a:spcPct val="150000"/>
              </a:lnSpc>
              <a:spcAft>
                <a:spcPts val="300"/>
              </a:spcAft>
            </a:pPr>
            <a:endParaRPr lang="en-US" sz="900" b="1" dirty="0">
              <a:solidFill>
                <a:schemeClr val="bg1"/>
              </a:solidFill>
              <a:latin typeface="Trebuchet MS" panose="020B0603020202020204" pitchFamily="34" charset="0"/>
            </a:endParaRPr>
          </a:p>
          <a:p>
            <a:pPr>
              <a:lnSpc>
                <a:spcPct val="150000"/>
              </a:lnSpc>
            </a:pPr>
            <a:r>
              <a:rPr lang="en-US" sz="1800" b="1" dirty="0">
                <a:solidFill>
                  <a:schemeClr val="bg1"/>
                </a:solidFill>
                <a:latin typeface="Trebuchet MS" panose="020B0603020202020204" pitchFamily="34" charset="0"/>
              </a:rPr>
              <a:t>Hospitals w/Robots</a:t>
            </a:r>
          </a:p>
          <a:p>
            <a:pPr marL="285750" indent="-285750">
              <a:lnSpc>
                <a:spcPct val="150000"/>
              </a:lnSpc>
              <a:buClr>
                <a:schemeClr val="bg1"/>
              </a:buClr>
              <a:buFont typeface="Wingdings" pitchFamily="2" charset="2"/>
              <a:buChar char="§"/>
            </a:pPr>
            <a:r>
              <a:rPr lang="en-US" dirty="0">
                <a:solidFill>
                  <a:schemeClr val="bg1"/>
                </a:solidFill>
              </a:rPr>
              <a:t>ABC Hospital</a:t>
            </a:r>
          </a:p>
          <a:p>
            <a:pPr marL="285750" indent="-285750">
              <a:lnSpc>
                <a:spcPct val="150000"/>
              </a:lnSpc>
              <a:buClr>
                <a:schemeClr val="bg1"/>
              </a:buClr>
              <a:buFont typeface="Wingdings" pitchFamily="2" charset="2"/>
              <a:buChar char="§"/>
            </a:pPr>
            <a:r>
              <a:rPr lang="en-US" dirty="0">
                <a:solidFill>
                  <a:schemeClr val="bg1"/>
                </a:solidFill>
              </a:rPr>
              <a:t>XYZ Hospital</a:t>
            </a:r>
          </a:p>
          <a:p>
            <a:pPr marL="285750" indent="-285750">
              <a:lnSpc>
                <a:spcPct val="150000"/>
              </a:lnSpc>
              <a:buClr>
                <a:schemeClr val="bg1"/>
              </a:buClr>
              <a:buFont typeface="Wingdings" pitchFamily="2" charset="2"/>
              <a:buChar char="§"/>
            </a:pPr>
            <a:r>
              <a:rPr lang="en-US" dirty="0">
                <a:solidFill>
                  <a:schemeClr val="bg1"/>
                </a:solidFill>
              </a:rPr>
              <a:t>ASC 1</a:t>
            </a:r>
          </a:p>
          <a:p>
            <a:pPr>
              <a:lnSpc>
                <a:spcPct val="150000"/>
              </a:lnSpc>
              <a:buClr>
                <a:schemeClr val="bg1"/>
              </a:buClr>
            </a:pPr>
            <a:endParaRPr lang="en-US" dirty="0">
              <a:solidFill>
                <a:schemeClr val="bg1"/>
              </a:solidFill>
            </a:endParaRPr>
          </a:p>
          <a:p>
            <a:endParaRPr lang="en-US" dirty="0">
              <a:solidFill>
                <a:schemeClr val="bg1"/>
              </a:solidFill>
              <a:latin typeface="Trebuchet MS" panose="020B0703020202090204" pitchFamily="34" charset="0"/>
            </a:endParaRPr>
          </a:p>
        </p:txBody>
      </p:sp>
      <p:pic>
        <p:nvPicPr>
          <p:cNvPr id="21" name="Picture 20">
            <a:extLst>
              <a:ext uri="{FF2B5EF4-FFF2-40B4-BE49-F238E27FC236}">
                <a16:creationId xmlns:a16="http://schemas.microsoft.com/office/drawing/2014/main" id="{6BA9BEB7-441E-430A-B741-11C182BE26B1}"/>
              </a:ext>
            </a:extLst>
          </p:cNvPr>
          <p:cNvPicPr>
            <a:picLocks noChangeAspect="1"/>
          </p:cNvPicPr>
          <p:nvPr/>
        </p:nvPicPr>
        <p:blipFill>
          <a:blip r:embed="rId3"/>
          <a:stretch>
            <a:fillRect/>
          </a:stretch>
        </p:blipFill>
        <p:spPr>
          <a:xfrm>
            <a:off x="9436570" y="1442254"/>
            <a:ext cx="1792595" cy="1988090"/>
          </a:xfrm>
          <a:prstGeom prst="rect">
            <a:avLst/>
          </a:prstGeom>
        </p:spPr>
      </p:pic>
    </p:spTree>
    <p:extLst>
      <p:ext uri="{BB962C8B-B14F-4D97-AF65-F5344CB8AC3E}">
        <p14:creationId xmlns:p14="http://schemas.microsoft.com/office/powerpoint/2010/main" val="10285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ndrewy\AppData\Local\Microsoft\Windows\Temporary Internet Files\Content.Outlook\FAJRBTJG\PC diagram 2_compilation_v2-01 (2).pn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l="-2135" r="-7626" b="35284"/>
          <a:stretch/>
        </p:blipFill>
        <p:spPr bwMode="auto">
          <a:xfrm>
            <a:off x="3119495" y="1578956"/>
            <a:ext cx="6581407" cy="4421795"/>
          </a:xfrm>
          <a:prstGeom prst="rect">
            <a:avLst/>
          </a:prstGeom>
          <a:noFill/>
          <a:ln>
            <a:noFill/>
          </a:ln>
          <a:effectLst>
            <a:glow>
              <a:schemeClr val="bg1"/>
            </a:glow>
            <a:softEdge rad="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9990" y="177156"/>
            <a:ext cx="10037249" cy="829235"/>
          </a:xfrm>
        </p:spPr>
        <p:txBody>
          <a:bodyPr anchor="b">
            <a:noAutofit/>
          </a:bodyPr>
          <a:lstStyle/>
          <a:p>
            <a:r>
              <a:rPr lang="en-US" sz="3200" dirty="0">
                <a:solidFill>
                  <a:schemeClr val="tx1"/>
                </a:solidFill>
                <a:latin typeface="Century Gothic" panose="020B0502020202020204" pitchFamily="34" charset="0"/>
              </a:rPr>
              <a:t>Robotic Surgery Service Lines</a:t>
            </a:r>
          </a:p>
        </p:txBody>
      </p:sp>
      <p:graphicFrame>
        <p:nvGraphicFramePr>
          <p:cNvPr id="6" name="Diagram 5"/>
          <p:cNvGraphicFramePr/>
          <p:nvPr>
            <p:extLst>
              <p:ext uri="{D42A27DB-BD31-4B8C-83A1-F6EECF244321}">
                <p14:modId xmlns:p14="http://schemas.microsoft.com/office/powerpoint/2010/main" val="3531296990"/>
              </p:ext>
            </p:extLst>
          </p:nvPr>
        </p:nvGraphicFramePr>
        <p:xfrm>
          <a:off x="1897044" y="1979571"/>
          <a:ext cx="8428638"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7941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4" descr="Procedure Volume by Specialty">
            <a:extLst>
              <a:ext uri="{FF2B5EF4-FFF2-40B4-BE49-F238E27FC236}">
                <a16:creationId xmlns:a16="http://schemas.microsoft.com/office/drawing/2014/main" id="{E6F52014-9176-4C67-9B10-8F3B51B1E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9999E15-6C64-4C5E-9E74-A7BAE0646621}"/>
              </a:ext>
            </a:extLst>
          </p:cNvPr>
          <p:cNvSpPr/>
          <p:nvPr/>
        </p:nvSpPr>
        <p:spPr>
          <a:xfrm>
            <a:off x="755009" y="671119"/>
            <a:ext cx="1459685"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31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B595-1550-43F4-A6BB-D2BEDE534E68}"/>
              </a:ext>
            </a:extLst>
          </p:cNvPr>
          <p:cNvSpPr>
            <a:spLocks noGrp="1"/>
          </p:cNvSpPr>
          <p:nvPr>
            <p:ph type="title"/>
          </p:nvPr>
        </p:nvSpPr>
        <p:spPr>
          <a:xfrm>
            <a:off x="795526" y="322192"/>
            <a:ext cx="5198873" cy="813816"/>
          </a:xfrm>
        </p:spPr>
        <p:txBody>
          <a:bodyPr anchor="t">
            <a:normAutofit/>
          </a:bodyPr>
          <a:lstStyle/>
          <a:p>
            <a:r>
              <a:rPr lang="en-US" dirty="0"/>
              <a:t>Team Infrastructure</a:t>
            </a:r>
            <a:br>
              <a:rPr lang="en-US" dirty="0"/>
            </a:br>
            <a:r>
              <a:rPr lang="en-US" sz="1800" b="0" dirty="0">
                <a:solidFill>
                  <a:schemeClr val="accent1"/>
                </a:solidFill>
              </a:rPr>
              <a:t>Building a world class team</a:t>
            </a:r>
            <a:endParaRPr lang="en-US" b="0" dirty="0">
              <a:solidFill>
                <a:schemeClr val="accent1"/>
              </a:solidFill>
            </a:endParaRPr>
          </a:p>
        </p:txBody>
      </p:sp>
      <p:sp>
        <p:nvSpPr>
          <p:cNvPr id="3" name="Content Placeholder 2">
            <a:extLst>
              <a:ext uri="{FF2B5EF4-FFF2-40B4-BE49-F238E27FC236}">
                <a16:creationId xmlns:a16="http://schemas.microsoft.com/office/drawing/2014/main" id="{BA6D823D-518D-4DA8-8126-6E0309634184}"/>
              </a:ext>
            </a:extLst>
          </p:cNvPr>
          <p:cNvSpPr>
            <a:spLocks noGrp="1"/>
          </p:cNvSpPr>
          <p:nvPr>
            <p:ph idx="1"/>
          </p:nvPr>
        </p:nvSpPr>
        <p:spPr>
          <a:xfrm>
            <a:off x="795526" y="1260479"/>
            <a:ext cx="5198873" cy="4921246"/>
          </a:xfrm>
        </p:spPr>
        <p:txBody>
          <a:bodyPr>
            <a:normAutofit/>
          </a:bodyPr>
          <a:lstStyle/>
          <a:p>
            <a:r>
              <a:rPr lang="en-US" dirty="0"/>
              <a:t>Key Takeaways:</a:t>
            </a:r>
          </a:p>
          <a:p>
            <a:endParaRPr lang="en-US"/>
          </a:p>
          <a:p>
            <a:pPr marL="342900" indent="-342900">
              <a:buFont typeface="+mj-lt"/>
              <a:buAutoNum type="arabicPeriod"/>
            </a:pPr>
            <a:r>
              <a:rPr lang="en-US"/>
              <a:t>Need an executive sponsor for Robotics</a:t>
            </a:r>
          </a:p>
          <a:p>
            <a:pPr marL="342900" indent="-342900">
              <a:buFont typeface="+mj-lt"/>
              <a:buAutoNum type="arabicPeriod"/>
            </a:pPr>
            <a:r>
              <a:rPr lang="en-US"/>
              <a:t>Need surgeon lead from each specialty to participate in Steering Committee</a:t>
            </a:r>
          </a:p>
          <a:p>
            <a:pPr marL="342900" indent="-342900">
              <a:buFont typeface="+mj-lt"/>
              <a:buAutoNum type="arabicPeriod"/>
            </a:pPr>
            <a:r>
              <a:rPr lang="en-US"/>
              <a:t>Need a dedicated date analyst</a:t>
            </a:r>
          </a:p>
          <a:p>
            <a:pPr marL="342900" indent="-342900">
              <a:buFont typeface="+mj-lt"/>
              <a:buAutoNum type="arabicPeriod"/>
            </a:pPr>
            <a:r>
              <a:rPr lang="en-US"/>
              <a:t>Etc.</a:t>
            </a:r>
          </a:p>
        </p:txBody>
      </p:sp>
      <p:sp>
        <p:nvSpPr>
          <p:cNvPr id="5" name="Footer Placeholder 4">
            <a:extLst>
              <a:ext uri="{FF2B5EF4-FFF2-40B4-BE49-F238E27FC236}">
                <a16:creationId xmlns:a16="http://schemas.microsoft.com/office/drawing/2014/main" id="{D41379F9-B571-4314-BFF4-E64ECF5EFA23}"/>
              </a:ext>
            </a:extLst>
          </p:cNvPr>
          <p:cNvSpPr>
            <a:spLocks noGrp="1"/>
          </p:cNvSpPr>
          <p:nvPr>
            <p:ph type="ftr" sz="quarter" idx="11"/>
          </p:nvPr>
        </p:nvSpPr>
        <p:spPr>
          <a:xfrm>
            <a:off x="1600200" y="6480261"/>
            <a:ext cx="6989763" cy="182880"/>
          </a:xfrm>
        </p:spPr>
        <p:txBody>
          <a:bodyPr anchor="ctr">
            <a:normAutofit/>
          </a:bodyPr>
          <a:lstStyle/>
          <a:p>
            <a:pPr>
              <a:spcAft>
                <a:spcPts val="600"/>
              </a:spcAft>
            </a:pPr>
            <a:r>
              <a:rPr lang="en-US"/>
              <a:t>Confidential Intuitive Information — Not for Distribution. Copyright ©2020 Intuitive Surgical, Inc.</a:t>
            </a:r>
          </a:p>
        </p:txBody>
      </p:sp>
      <p:pic>
        <p:nvPicPr>
          <p:cNvPr id="11" name="Picture 10" descr="Graphical user interface, text, application&#10;&#10;Description automatically generated">
            <a:extLst>
              <a:ext uri="{FF2B5EF4-FFF2-40B4-BE49-F238E27FC236}">
                <a16:creationId xmlns:a16="http://schemas.microsoft.com/office/drawing/2014/main" id="{AE1DD101-30B1-4901-8E88-9640D5B0DAE2}"/>
              </a:ext>
            </a:extLst>
          </p:cNvPr>
          <p:cNvPicPr>
            <a:picLocks noChangeAspect="1"/>
          </p:cNvPicPr>
          <p:nvPr/>
        </p:nvPicPr>
        <p:blipFill>
          <a:blip r:embed="rId3"/>
          <a:stretch>
            <a:fillRect/>
          </a:stretch>
        </p:blipFill>
        <p:spPr>
          <a:xfrm>
            <a:off x="6927772" y="322192"/>
            <a:ext cx="3733427" cy="5856358"/>
          </a:xfrm>
          <a:prstGeom prst="rect">
            <a:avLst/>
          </a:prstGeom>
          <a:noFill/>
          <a:effectLst>
            <a:outerShdw blurRad="50800" dist="38100" dir="13500000" algn="br" rotWithShape="0">
              <a:prstClr val="black">
                <a:alpha val="40000"/>
              </a:prstClr>
            </a:outerShdw>
            <a:softEdge rad="12700"/>
          </a:effectLst>
        </p:spPr>
      </p:pic>
      <p:sp>
        <p:nvSpPr>
          <p:cNvPr id="7" name="Date Placeholder 6">
            <a:extLst>
              <a:ext uri="{FF2B5EF4-FFF2-40B4-BE49-F238E27FC236}">
                <a16:creationId xmlns:a16="http://schemas.microsoft.com/office/drawing/2014/main" id="{2EA34B58-305F-49D0-9190-93ABF454B12E}"/>
              </a:ext>
            </a:extLst>
          </p:cNvPr>
          <p:cNvSpPr>
            <a:spLocks noGrp="1"/>
          </p:cNvSpPr>
          <p:nvPr>
            <p:ph type="dt" sz="half" idx="2"/>
          </p:nvPr>
        </p:nvSpPr>
        <p:spPr>
          <a:xfrm>
            <a:off x="8591550" y="6480261"/>
            <a:ext cx="2003425" cy="182880"/>
          </a:xfrm>
        </p:spPr>
        <p:txBody>
          <a:bodyPr anchor="ctr">
            <a:normAutofit/>
          </a:bodyPr>
          <a:lstStyle/>
          <a:p>
            <a:pPr>
              <a:spcAft>
                <a:spcPts val="600"/>
              </a:spcAft>
            </a:pPr>
            <a:r>
              <a:rPr lang="en-US"/>
              <a:t>PNXXXXXXX-XX RevX 00/2020</a:t>
            </a:r>
          </a:p>
        </p:txBody>
      </p:sp>
      <p:sp>
        <p:nvSpPr>
          <p:cNvPr id="8" name="Slide Number Placeholder 7">
            <a:extLst>
              <a:ext uri="{FF2B5EF4-FFF2-40B4-BE49-F238E27FC236}">
                <a16:creationId xmlns:a16="http://schemas.microsoft.com/office/drawing/2014/main" id="{DCBEB796-3501-49AE-89C9-2DE22BDDE005}"/>
              </a:ext>
            </a:extLst>
          </p:cNvPr>
          <p:cNvSpPr>
            <a:spLocks noGrp="1"/>
          </p:cNvSpPr>
          <p:nvPr>
            <p:ph type="sldNum" sz="quarter" idx="4"/>
          </p:nvPr>
        </p:nvSpPr>
        <p:spPr>
          <a:xfrm>
            <a:off x="10594975" y="6480261"/>
            <a:ext cx="798449" cy="182880"/>
          </a:xfrm>
        </p:spPr>
        <p:txBody>
          <a:bodyPr anchor="ctr">
            <a:normAutofit/>
          </a:bodyPr>
          <a:lstStyle/>
          <a:p>
            <a:pPr>
              <a:spcAft>
                <a:spcPts val="600"/>
              </a:spcAft>
            </a:pPr>
            <a:fld id="{545CFF4A-92DB-4C5D-B50A-9BB6D56720F2}" type="slidenum">
              <a:rPr lang="en-US" smtClean="0"/>
              <a:pPr>
                <a:spcAft>
                  <a:spcPts val="600"/>
                </a:spcAft>
              </a:pPr>
              <a:t>13</a:t>
            </a:fld>
            <a:r>
              <a:rPr lang="en-US"/>
              <a:t> of ~&amp;#</a:t>
            </a:r>
          </a:p>
        </p:txBody>
      </p:sp>
    </p:spTree>
    <p:extLst>
      <p:ext uri="{BB962C8B-B14F-4D97-AF65-F5344CB8AC3E}">
        <p14:creationId xmlns:p14="http://schemas.microsoft.com/office/powerpoint/2010/main" val="132123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795528" y="2175874"/>
          <a:ext cx="2425887" cy="2848095"/>
        </p:xfrm>
        <a:graphic>
          <a:graphicData uri="http://schemas.openxmlformats.org/drawingml/2006/table">
            <a:tbl>
              <a:tblPr>
                <a:tableStyleId>{616DA210-FB5B-4158-B5E0-FEB733F419BA}</a:tableStyleId>
              </a:tblPr>
              <a:tblGrid>
                <a:gridCol w="2425887">
                  <a:extLst>
                    <a:ext uri="{9D8B030D-6E8A-4147-A177-3AD203B41FA5}">
                      <a16:colId xmlns:a16="http://schemas.microsoft.com/office/drawing/2014/main" val="4168344491"/>
                    </a:ext>
                  </a:extLst>
                </a:gridCol>
              </a:tblGrid>
              <a:tr h="406730">
                <a:tc>
                  <a:txBody>
                    <a:bodyPr/>
                    <a:lstStyle/>
                    <a:p>
                      <a:r>
                        <a:rPr lang="en-US" sz="1400" b="0" dirty="0">
                          <a:solidFill>
                            <a:schemeClr val="tx1"/>
                          </a:solidFill>
                          <a:latin typeface="Arial" panose="020B0604020202020204" pitchFamily="34" charset="0"/>
                          <a:cs typeface="Arial" panose="020B0604020202020204" pitchFamily="34" charset="0"/>
                        </a:rPr>
                        <a:t>C-Suite Engagement </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2579320"/>
                  </a:ext>
                </a:extLst>
              </a:tr>
              <a:tr h="406730">
                <a:tc>
                  <a:txBody>
                    <a:bodyPr/>
                    <a:lstStyle/>
                    <a:p>
                      <a:r>
                        <a:rPr lang="en-US" sz="1400" b="0" dirty="0">
                          <a:solidFill>
                            <a:schemeClr val="tx1"/>
                          </a:solidFill>
                          <a:latin typeface="Arial" panose="020B0604020202020204" pitchFamily="34" charset="0"/>
                          <a:cs typeface="Arial" panose="020B0604020202020204" pitchFamily="34" charset="0"/>
                        </a:rPr>
                        <a:t>Program Structure</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4223643"/>
                  </a:ext>
                </a:extLst>
              </a:tr>
              <a:tr h="407715">
                <a:tc>
                  <a:txBody>
                    <a:bodyPr/>
                    <a:lstStyle/>
                    <a:p>
                      <a:r>
                        <a:rPr lang="en-US" sz="1400" b="0" dirty="0">
                          <a:solidFill>
                            <a:schemeClr val="tx1"/>
                          </a:solidFill>
                          <a:latin typeface="Arial" panose="020B0604020202020204" pitchFamily="34" charset="0"/>
                          <a:cs typeface="Arial" panose="020B0604020202020204" pitchFamily="34" charset="0"/>
                        </a:rPr>
                        <a:t>Technology Innovation</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6823330"/>
                  </a:ext>
                </a:extLst>
              </a:tr>
              <a:tr h="406730">
                <a:tc>
                  <a:txBody>
                    <a:bodyPr/>
                    <a:lstStyle/>
                    <a:p>
                      <a:r>
                        <a:rPr lang="en-US" sz="1400" b="0" dirty="0">
                          <a:solidFill>
                            <a:schemeClr val="tx1"/>
                          </a:solidFill>
                          <a:latin typeface="Arial" panose="020B0604020202020204" pitchFamily="34" charset="0"/>
                          <a:cs typeface="Arial" panose="020B0604020202020204" pitchFamily="34" charset="0"/>
                        </a:rPr>
                        <a:t>Service Line</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7922893"/>
                  </a:ext>
                </a:extLst>
              </a:tr>
              <a:tr h="406730">
                <a:tc>
                  <a:txBody>
                    <a:bodyPr/>
                    <a:lstStyle/>
                    <a:p>
                      <a:r>
                        <a:rPr lang="en-US" sz="1400" b="0" dirty="0">
                          <a:solidFill>
                            <a:schemeClr val="tx1"/>
                          </a:solidFill>
                          <a:latin typeface="Arial" panose="020B0604020202020204" pitchFamily="34" charset="0"/>
                          <a:cs typeface="Arial" panose="020B0604020202020204" pitchFamily="34" charset="0"/>
                        </a:rPr>
                        <a:t>Access</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1172582"/>
                  </a:ext>
                </a:extLst>
              </a:tr>
              <a:tr h="406730">
                <a:tc>
                  <a:txBody>
                    <a:bodyPr/>
                    <a:lstStyle/>
                    <a:p>
                      <a:r>
                        <a:rPr lang="en-US" sz="1400" b="0" dirty="0">
                          <a:solidFill>
                            <a:schemeClr val="tx1"/>
                          </a:solidFill>
                          <a:latin typeface="Arial" panose="020B0604020202020204" pitchFamily="34" charset="0"/>
                          <a:cs typeface="Arial" panose="020B0604020202020204" pitchFamily="34" charset="0"/>
                        </a:rPr>
                        <a:t>Productivity</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9713651"/>
                  </a:ext>
                </a:extLst>
              </a:tr>
              <a:tr h="406730">
                <a:tc>
                  <a:txBody>
                    <a:bodyPr/>
                    <a:lstStyle/>
                    <a:p>
                      <a:r>
                        <a:rPr lang="en-US" sz="1400" b="0" dirty="0">
                          <a:solidFill>
                            <a:schemeClr val="tx1"/>
                          </a:solidFill>
                          <a:latin typeface="Arial" panose="020B0604020202020204" pitchFamily="34" charset="0"/>
                          <a:cs typeface="Arial" panose="020B0604020202020204" pitchFamily="34" charset="0"/>
                        </a:rPr>
                        <a:t>Data Insights</a:t>
                      </a:r>
                    </a:p>
                  </a:txBody>
                  <a:tcPr marL="0" marR="22512" marT="11256" marB="112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5867819"/>
                  </a:ext>
                </a:extLst>
              </a:tr>
            </a:tbl>
          </a:graphicData>
        </a:graphic>
      </p:graphicFrame>
      <p:sp>
        <p:nvSpPr>
          <p:cNvPr id="2" name="Title 1"/>
          <p:cNvSpPr>
            <a:spLocks noGrp="1"/>
          </p:cNvSpPr>
          <p:nvPr>
            <p:ph type="title"/>
          </p:nvPr>
        </p:nvSpPr>
        <p:spPr/>
        <p:txBody>
          <a:bodyPr>
            <a:normAutofit/>
          </a:bodyPr>
          <a:lstStyle/>
          <a:p>
            <a:r>
              <a:rPr lang="en-US" dirty="0"/>
              <a:t>Beginning with the end in mind…..Where are we now?</a:t>
            </a:r>
            <a:br>
              <a:rPr lang="en-US" sz="2800" dirty="0"/>
            </a:br>
            <a:r>
              <a:rPr lang="en-US" sz="1800" b="0" dirty="0">
                <a:solidFill>
                  <a:schemeClr val="accent1"/>
                </a:solidFill>
              </a:rPr>
              <a:t>Providing a pathway to robotic service line excellence</a:t>
            </a:r>
          </a:p>
        </p:txBody>
      </p:sp>
      <p:sp>
        <p:nvSpPr>
          <p:cNvPr id="4" name="Slide Number Placeholder 3"/>
          <p:cNvSpPr>
            <a:spLocks noGrp="1"/>
          </p:cNvSpPr>
          <p:nvPr>
            <p:ph type="sldNum" sz="quarter" idx="4"/>
          </p:nvPr>
        </p:nvSpPr>
        <p:spPr/>
        <p:txBody>
          <a:bodyPr/>
          <a:lstStyle/>
          <a:p>
            <a:pPr defTabSz="609585">
              <a:defRPr/>
            </a:pPr>
            <a:fld id="{AE90325D-8EE9-4C27-91AB-06AABAD220BA}" type="slidenum">
              <a:rPr lang="en-US" sz="800">
                <a:solidFill>
                  <a:srgbClr val="8A8A90"/>
                </a:solidFill>
                <a:latin typeface="Arial"/>
              </a:rPr>
              <a:pPr defTabSz="609585">
                <a:defRPr/>
              </a:pPr>
              <a:t>14</a:t>
            </a:fld>
            <a:endParaRPr lang="en-US" sz="800" dirty="0">
              <a:solidFill>
                <a:srgbClr val="8A8A90"/>
              </a:solidFill>
              <a:latin typeface="Arial"/>
            </a:endParaRPr>
          </a:p>
        </p:txBody>
      </p:sp>
      <p:sp>
        <p:nvSpPr>
          <p:cNvPr id="7" name="TextBox 6"/>
          <p:cNvSpPr txBox="1"/>
          <p:nvPr/>
        </p:nvSpPr>
        <p:spPr>
          <a:xfrm>
            <a:off x="795528" y="1704203"/>
            <a:ext cx="679673" cy="276999"/>
          </a:xfrm>
          <a:prstGeom prst="rect">
            <a:avLst/>
          </a:prstGeom>
          <a:noFill/>
        </p:spPr>
        <p:txBody>
          <a:bodyPr wrap="none" lIns="0" tIns="0" rIns="0" bIns="0" rtlCol="0">
            <a:spAutoFit/>
          </a:bodyPr>
          <a:lstStyle/>
          <a:p>
            <a:pPr>
              <a:defRPr/>
            </a:pPr>
            <a:r>
              <a:rPr lang="en-US" b="1" dirty="0">
                <a:latin typeface="Arial"/>
              </a:rPr>
              <a:t>Metric</a:t>
            </a:r>
          </a:p>
        </p:txBody>
      </p:sp>
      <p:sp>
        <p:nvSpPr>
          <p:cNvPr id="44" name="TextBox 43"/>
          <p:cNvSpPr txBox="1"/>
          <p:nvPr/>
        </p:nvSpPr>
        <p:spPr>
          <a:xfrm>
            <a:off x="3521903" y="1704203"/>
            <a:ext cx="872034" cy="276999"/>
          </a:xfrm>
          <a:prstGeom prst="rect">
            <a:avLst/>
          </a:prstGeom>
          <a:noFill/>
        </p:spPr>
        <p:txBody>
          <a:bodyPr wrap="none" lIns="0" tIns="0" rIns="0" bIns="0" rtlCol="0">
            <a:spAutoFit/>
          </a:bodyPr>
          <a:lstStyle/>
          <a:p>
            <a:pPr algn="ctr">
              <a:defRPr/>
            </a:pPr>
            <a:r>
              <a:rPr lang="en-US" b="1" dirty="0">
                <a:latin typeface="Arial"/>
              </a:rPr>
              <a:t>Phase 1</a:t>
            </a:r>
          </a:p>
        </p:txBody>
      </p:sp>
      <p:sp>
        <p:nvSpPr>
          <p:cNvPr id="45" name="TextBox 44"/>
          <p:cNvSpPr txBox="1"/>
          <p:nvPr/>
        </p:nvSpPr>
        <p:spPr>
          <a:xfrm>
            <a:off x="5540603" y="1704203"/>
            <a:ext cx="872034" cy="276999"/>
          </a:xfrm>
          <a:prstGeom prst="rect">
            <a:avLst/>
          </a:prstGeom>
          <a:noFill/>
        </p:spPr>
        <p:txBody>
          <a:bodyPr wrap="none" lIns="0" tIns="0" rIns="0" bIns="0" rtlCol="0">
            <a:spAutoFit/>
          </a:bodyPr>
          <a:lstStyle/>
          <a:p>
            <a:pPr algn="ctr">
              <a:defRPr/>
            </a:pPr>
            <a:r>
              <a:rPr lang="en-US" b="1" dirty="0">
                <a:latin typeface="Arial"/>
              </a:rPr>
              <a:t>Phase 2</a:t>
            </a:r>
          </a:p>
        </p:txBody>
      </p:sp>
      <p:sp>
        <p:nvSpPr>
          <p:cNvPr id="46" name="TextBox 45"/>
          <p:cNvSpPr txBox="1"/>
          <p:nvPr/>
        </p:nvSpPr>
        <p:spPr>
          <a:xfrm>
            <a:off x="7555199" y="1704203"/>
            <a:ext cx="872034" cy="276999"/>
          </a:xfrm>
          <a:prstGeom prst="rect">
            <a:avLst/>
          </a:prstGeom>
          <a:noFill/>
        </p:spPr>
        <p:txBody>
          <a:bodyPr wrap="none" lIns="0" tIns="0" rIns="0" bIns="0" rtlCol="0">
            <a:spAutoFit/>
          </a:bodyPr>
          <a:lstStyle/>
          <a:p>
            <a:pPr algn="ctr">
              <a:defRPr/>
            </a:pPr>
            <a:r>
              <a:rPr lang="en-US" b="1" dirty="0">
                <a:latin typeface="Arial"/>
              </a:rPr>
              <a:t>Phase 3</a:t>
            </a:r>
          </a:p>
        </p:txBody>
      </p:sp>
      <p:sp>
        <p:nvSpPr>
          <p:cNvPr id="79" name="TextBox 78"/>
          <p:cNvSpPr txBox="1"/>
          <p:nvPr/>
        </p:nvSpPr>
        <p:spPr>
          <a:xfrm>
            <a:off x="9340824" y="1704203"/>
            <a:ext cx="1329531" cy="276999"/>
          </a:xfrm>
          <a:prstGeom prst="rect">
            <a:avLst/>
          </a:prstGeom>
          <a:noFill/>
        </p:spPr>
        <p:txBody>
          <a:bodyPr wrap="none" lIns="0" tIns="0" rIns="0" bIns="0" rtlCol="0">
            <a:spAutoFit/>
          </a:bodyPr>
          <a:lstStyle/>
          <a:p>
            <a:pPr algn="ctr">
              <a:defRPr/>
            </a:pPr>
            <a:r>
              <a:rPr lang="en-US" b="1" dirty="0">
                <a:latin typeface="Arial"/>
              </a:rPr>
              <a:t>World Class</a:t>
            </a:r>
          </a:p>
        </p:txBody>
      </p:sp>
      <p:sp>
        <p:nvSpPr>
          <p:cNvPr id="15" name="Rectangle 14"/>
          <p:cNvSpPr/>
          <p:nvPr/>
        </p:nvSpPr>
        <p:spPr>
          <a:xfrm>
            <a:off x="2985250" y="2178290"/>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None</a:t>
            </a:r>
          </a:p>
        </p:txBody>
      </p:sp>
      <p:sp>
        <p:nvSpPr>
          <p:cNvPr id="16" name="Rectangle 15"/>
          <p:cNvSpPr/>
          <p:nvPr/>
        </p:nvSpPr>
        <p:spPr>
          <a:xfrm>
            <a:off x="2985250" y="2594919"/>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No Formal Structure</a:t>
            </a:r>
          </a:p>
        </p:txBody>
      </p:sp>
      <p:sp>
        <p:nvSpPr>
          <p:cNvPr id="48" name="Rectangle 47"/>
          <p:cNvSpPr/>
          <p:nvPr/>
        </p:nvSpPr>
        <p:spPr>
          <a:xfrm>
            <a:off x="2985250" y="3429016"/>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25% Addressable Procedures</a:t>
            </a:r>
          </a:p>
        </p:txBody>
      </p:sp>
      <p:sp>
        <p:nvSpPr>
          <p:cNvPr id="49" name="Rectangle 48"/>
          <p:cNvSpPr/>
          <p:nvPr/>
        </p:nvSpPr>
        <p:spPr>
          <a:xfrm>
            <a:off x="2985250" y="3836980"/>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Urology and / or Gynecology</a:t>
            </a:r>
          </a:p>
        </p:txBody>
      </p:sp>
      <p:sp>
        <p:nvSpPr>
          <p:cNvPr id="50" name="Rectangle 49"/>
          <p:cNvSpPr/>
          <p:nvPr/>
        </p:nvSpPr>
        <p:spPr>
          <a:xfrm>
            <a:off x="2985250" y="4255537"/>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25</a:t>
            </a:r>
            <a:r>
              <a:rPr lang="en-US" sz="900" baseline="30000" dirty="0">
                <a:solidFill>
                  <a:srgbClr val="FFFFFF"/>
                </a:solidFill>
                <a:latin typeface="Arial"/>
              </a:rPr>
              <a:t>th</a:t>
            </a:r>
            <a:r>
              <a:rPr lang="en-US" sz="900" dirty="0">
                <a:solidFill>
                  <a:srgbClr val="FFFFFF"/>
                </a:solidFill>
                <a:latin typeface="Arial"/>
              </a:rPr>
              <a:t> Percentile in Peer Group</a:t>
            </a:r>
          </a:p>
        </p:txBody>
      </p:sp>
      <p:sp>
        <p:nvSpPr>
          <p:cNvPr id="51" name="Rectangle 50"/>
          <p:cNvSpPr/>
          <p:nvPr/>
        </p:nvSpPr>
        <p:spPr>
          <a:xfrm>
            <a:off x="2985250" y="4667977"/>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No Formal Data Review</a:t>
            </a:r>
          </a:p>
        </p:txBody>
      </p:sp>
      <p:sp>
        <p:nvSpPr>
          <p:cNvPr id="53" name="Rectangle 52">
            <a:hlinkClick r:id="" action="ppaction://noaction"/>
          </p:cNvPr>
          <p:cNvSpPr/>
          <p:nvPr/>
        </p:nvSpPr>
        <p:spPr>
          <a:xfrm>
            <a:off x="5003950" y="2178290"/>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FFFF"/>
                </a:solidFill>
                <a:latin typeface="Arial"/>
              </a:rPr>
              <a:t>Partial</a:t>
            </a:r>
          </a:p>
        </p:txBody>
      </p:sp>
      <p:sp>
        <p:nvSpPr>
          <p:cNvPr id="54" name="Rectangle 53">
            <a:hlinkClick r:id="" action="ppaction://noaction"/>
          </p:cNvPr>
          <p:cNvSpPr/>
          <p:nvPr/>
        </p:nvSpPr>
        <p:spPr>
          <a:xfrm>
            <a:off x="5003950" y="2594919"/>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FFFF"/>
                </a:solidFill>
                <a:latin typeface="Arial"/>
              </a:rPr>
              <a:t>Quarterly Steering Committee</a:t>
            </a:r>
          </a:p>
        </p:txBody>
      </p:sp>
      <p:sp>
        <p:nvSpPr>
          <p:cNvPr id="56" name="Rectangle 55">
            <a:hlinkClick r:id="" action="ppaction://noaction"/>
          </p:cNvPr>
          <p:cNvSpPr/>
          <p:nvPr/>
        </p:nvSpPr>
        <p:spPr>
          <a:xfrm>
            <a:off x="5003950" y="3429016"/>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25-50% Addressable Procedures</a:t>
            </a:r>
          </a:p>
        </p:txBody>
      </p:sp>
      <p:sp>
        <p:nvSpPr>
          <p:cNvPr id="57" name="Rectangle 56">
            <a:hlinkClick r:id="" action="ppaction://noaction"/>
          </p:cNvPr>
          <p:cNvSpPr/>
          <p:nvPr/>
        </p:nvSpPr>
        <p:spPr>
          <a:xfrm>
            <a:off x="5003950" y="3836980"/>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General Surgery Utilization</a:t>
            </a:r>
          </a:p>
        </p:txBody>
      </p:sp>
      <p:sp>
        <p:nvSpPr>
          <p:cNvPr id="58" name="Rectangle 57">
            <a:hlinkClick r:id="" action="ppaction://noaction"/>
          </p:cNvPr>
          <p:cNvSpPr/>
          <p:nvPr/>
        </p:nvSpPr>
        <p:spPr>
          <a:xfrm>
            <a:off x="5003950" y="4255537"/>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50</a:t>
            </a:r>
            <a:r>
              <a:rPr lang="en-US" sz="900" baseline="30000" dirty="0">
                <a:solidFill>
                  <a:srgbClr val="FFFFFF"/>
                </a:solidFill>
                <a:latin typeface="Arial"/>
              </a:rPr>
              <a:t>th</a:t>
            </a:r>
            <a:r>
              <a:rPr lang="en-US" sz="900" dirty="0">
                <a:solidFill>
                  <a:srgbClr val="FFFFFF"/>
                </a:solidFill>
                <a:latin typeface="Arial"/>
              </a:rPr>
              <a:t> Percentile in Peer Group</a:t>
            </a:r>
          </a:p>
        </p:txBody>
      </p:sp>
      <p:sp>
        <p:nvSpPr>
          <p:cNvPr id="59" name="Rectangle 58">
            <a:hlinkClick r:id="" action="ppaction://noaction"/>
          </p:cNvPr>
          <p:cNvSpPr/>
          <p:nvPr/>
        </p:nvSpPr>
        <p:spPr>
          <a:xfrm>
            <a:off x="5003950" y="4667977"/>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rPr>
              <a:t>Data Review Limited to Customer Portal and / or Procedure Volume</a:t>
            </a:r>
          </a:p>
        </p:txBody>
      </p:sp>
      <p:sp>
        <p:nvSpPr>
          <p:cNvPr id="61" name="Rectangle 60">
            <a:hlinkClick r:id="" action="ppaction://noaction"/>
          </p:cNvPr>
          <p:cNvSpPr/>
          <p:nvPr/>
        </p:nvSpPr>
        <p:spPr>
          <a:xfrm>
            <a:off x="7018546" y="2178290"/>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Active</a:t>
            </a:r>
          </a:p>
        </p:txBody>
      </p:sp>
      <p:sp>
        <p:nvSpPr>
          <p:cNvPr id="62" name="Rectangle 61">
            <a:hlinkClick r:id="" action="ppaction://noaction"/>
          </p:cNvPr>
          <p:cNvSpPr/>
          <p:nvPr/>
        </p:nvSpPr>
        <p:spPr>
          <a:xfrm>
            <a:off x="7018546" y="2594919"/>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Special Task Force</a:t>
            </a:r>
          </a:p>
        </p:txBody>
      </p:sp>
      <p:sp>
        <p:nvSpPr>
          <p:cNvPr id="64" name="Rectangle 63">
            <a:hlinkClick r:id="" action="ppaction://noaction"/>
          </p:cNvPr>
          <p:cNvSpPr/>
          <p:nvPr/>
        </p:nvSpPr>
        <p:spPr>
          <a:xfrm>
            <a:off x="7018546" y="3429016"/>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50-75% Addressable Procedures</a:t>
            </a:r>
          </a:p>
        </p:txBody>
      </p:sp>
      <p:sp>
        <p:nvSpPr>
          <p:cNvPr id="65" name="Rectangle 64">
            <a:hlinkClick r:id="" action="ppaction://noaction"/>
          </p:cNvPr>
          <p:cNvSpPr/>
          <p:nvPr/>
        </p:nvSpPr>
        <p:spPr>
          <a:xfrm>
            <a:off x="7018546" y="3836980"/>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Multiple Specialties </a:t>
            </a:r>
          </a:p>
          <a:p>
            <a:pPr algn="ctr">
              <a:defRPr/>
            </a:pPr>
            <a:r>
              <a:rPr lang="en-US" sz="900" dirty="0">
                <a:solidFill>
                  <a:srgbClr val="FFFFFF"/>
                </a:solidFill>
                <a:latin typeface="Arial"/>
              </a:rPr>
              <a:t>with Expanded Access</a:t>
            </a:r>
          </a:p>
        </p:txBody>
      </p:sp>
      <p:sp>
        <p:nvSpPr>
          <p:cNvPr id="66" name="Rectangle 65">
            <a:hlinkClick r:id="" action="ppaction://noaction"/>
          </p:cNvPr>
          <p:cNvSpPr/>
          <p:nvPr/>
        </p:nvSpPr>
        <p:spPr>
          <a:xfrm>
            <a:off x="7018546" y="4255537"/>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75</a:t>
            </a:r>
            <a:r>
              <a:rPr lang="en-US" sz="900" baseline="30000" dirty="0">
                <a:solidFill>
                  <a:srgbClr val="FFFFFF"/>
                </a:solidFill>
                <a:latin typeface="Arial"/>
              </a:rPr>
              <a:t>th</a:t>
            </a:r>
            <a:r>
              <a:rPr lang="en-US" sz="900" dirty="0">
                <a:solidFill>
                  <a:srgbClr val="FFFFFF"/>
                </a:solidFill>
                <a:latin typeface="Arial"/>
              </a:rPr>
              <a:t> Percentile in Peer Group</a:t>
            </a:r>
          </a:p>
        </p:txBody>
      </p:sp>
      <p:sp>
        <p:nvSpPr>
          <p:cNvPr id="67" name="Rectangle 66">
            <a:hlinkClick r:id="" action="ppaction://noaction"/>
          </p:cNvPr>
          <p:cNvSpPr/>
          <p:nvPr/>
        </p:nvSpPr>
        <p:spPr>
          <a:xfrm>
            <a:off x="7018546" y="4667977"/>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Formal Review and Access to Robotic Data &amp; Benchmarks</a:t>
            </a:r>
          </a:p>
        </p:txBody>
      </p:sp>
      <p:sp>
        <p:nvSpPr>
          <p:cNvPr id="69" name="Rectangle 68">
            <a:hlinkClick r:id="" action="ppaction://noaction"/>
          </p:cNvPr>
          <p:cNvSpPr/>
          <p:nvPr/>
        </p:nvSpPr>
        <p:spPr>
          <a:xfrm>
            <a:off x="9032919" y="2178290"/>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Champion</a:t>
            </a:r>
          </a:p>
        </p:txBody>
      </p:sp>
      <p:sp>
        <p:nvSpPr>
          <p:cNvPr id="72" name="Rectangle 71">
            <a:hlinkClick r:id="" action="ppaction://noaction"/>
          </p:cNvPr>
          <p:cNvSpPr/>
          <p:nvPr/>
        </p:nvSpPr>
        <p:spPr>
          <a:xfrm>
            <a:off x="9032919" y="3429016"/>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75-100% Addressable Procedures</a:t>
            </a:r>
          </a:p>
        </p:txBody>
      </p:sp>
      <p:sp>
        <p:nvSpPr>
          <p:cNvPr id="74" name="Rectangle 73">
            <a:hlinkClick r:id="" action="ppaction://noaction"/>
          </p:cNvPr>
          <p:cNvSpPr/>
          <p:nvPr/>
        </p:nvSpPr>
        <p:spPr>
          <a:xfrm>
            <a:off x="9032919" y="4255537"/>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90</a:t>
            </a:r>
            <a:r>
              <a:rPr lang="en-US" sz="900" baseline="30000" dirty="0">
                <a:solidFill>
                  <a:srgbClr val="FFFFFF"/>
                </a:solidFill>
                <a:latin typeface="Arial"/>
              </a:rPr>
              <a:t>th</a:t>
            </a:r>
            <a:r>
              <a:rPr lang="en-US" sz="900" dirty="0">
                <a:solidFill>
                  <a:srgbClr val="FFFFFF"/>
                </a:solidFill>
                <a:latin typeface="Arial"/>
              </a:rPr>
              <a:t> Percentile in Peer Group</a:t>
            </a:r>
          </a:p>
        </p:txBody>
      </p:sp>
      <p:sp>
        <p:nvSpPr>
          <p:cNvPr id="75" name="Rectangle 74">
            <a:hlinkClick r:id="" action="ppaction://noaction"/>
          </p:cNvPr>
          <p:cNvSpPr/>
          <p:nvPr/>
        </p:nvSpPr>
        <p:spPr>
          <a:xfrm>
            <a:off x="9032919" y="4667977"/>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Collaborating w Intuitive to Share Data for Strategic Decision Making</a:t>
            </a:r>
          </a:p>
        </p:txBody>
      </p:sp>
      <p:sp>
        <p:nvSpPr>
          <p:cNvPr id="77" name="Rectangle 76">
            <a:hlinkClick r:id="" action="ppaction://noaction"/>
          </p:cNvPr>
          <p:cNvSpPr/>
          <p:nvPr/>
        </p:nvSpPr>
        <p:spPr>
          <a:xfrm>
            <a:off x="9032919" y="2594919"/>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Collaborating with </a:t>
            </a:r>
            <a:r>
              <a:rPr lang="en-US" sz="900" dirty="0">
                <a:solidFill>
                  <a:srgbClr val="FFFFFF"/>
                </a:solidFill>
              </a:rPr>
              <a:t>Intuitive</a:t>
            </a:r>
            <a:endParaRPr lang="en-US" sz="900" dirty="0">
              <a:solidFill>
                <a:srgbClr val="FFFFFF"/>
              </a:solidFill>
              <a:latin typeface="Arial"/>
            </a:endParaRPr>
          </a:p>
        </p:txBody>
      </p:sp>
      <p:sp>
        <p:nvSpPr>
          <p:cNvPr id="78" name="Rectangle 77">
            <a:hlinkClick r:id="" action="ppaction://noaction"/>
          </p:cNvPr>
          <p:cNvSpPr/>
          <p:nvPr/>
        </p:nvSpPr>
        <p:spPr>
          <a:xfrm>
            <a:off x="9032919" y="3836980"/>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Multiple Specialties with Unfettered Access</a:t>
            </a:r>
          </a:p>
        </p:txBody>
      </p:sp>
      <p:sp>
        <p:nvSpPr>
          <p:cNvPr id="73" name="Rectangle 72"/>
          <p:cNvSpPr/>
          <p:nvPr/>
        </p:nvSpPr>
        <p:spPr>
          <a:xfrm>
            <a:off x="2985250" y="3014006"/>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3</a:t>
            </a:r>
            <a:r>
              <a:rPr lang="en-US" sz="900" baseline="30000" dirty="0">
                <a:solidFill>
                  <a:srgbClr val="FFFFFF"/>
                </a:solidFill>
                <a:latin typeface="Arial"/>
              </a:rPr>
              <a:t>rd</a:t>
            </a:r>
            <a:r>
              <a:rPr lang="en-US" sz="900" dirty="0">
                <a:solidFill>
                  <a:srgbClr val="FFFFFF"/>
                </a:solidFill>
                <a:latin typeface="Arial"/>
              </a:rPr>
              <a:t> Generation Technology</a:t>
            </a:r>
          </a:p>
        </p:txBody>
      </p:sp>
      <p:sp>
        <p:nvSpPr>
          <p:cNvPr id="80" name="Rectangle 79">
            <a:hlinkClick r:id="" action="ppaction://noaction"/>
          </p:cNvPr>
          <p:cNvSpPr/>
          <p:nvPr/>
        </p:nvSpPr>
        <p:spPr>
          <a:xfrm>
            <a:off x="5003950" y="3014006"/>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4</a:t>
            </a:r>
            <a:r>
              <a:rPr lang="en-US" sz="900" baseline="30000" dirty="0">
                <a:solidFill>
                  <a:srgbClr val="FFFFFF"/>
                </a:solidFill>
                <a:latin typeface="Arial"/>
              </a:rPr>
              <a:t>th</a:t>
            </a:r>
            <a:r>
              <a:rPr lang="en-US" sz="900" dirty="0">
                <a:solidFill>
                  <a:srgbClr val="FFFFFF"/>
                </a:solidFill>
                <a:latin typeface="Arial"/>
              </a:rPr>
              <a:t> Generation Standardization</a:t>
            </a:r>
          </a:p>
        </p:txBody>
      </p:sp>
      <p:sp>
        <p:nvSpPr>
          <p:cNvPr id="81" name="Rectangle 80">
            <a:hlinkClick r:id="" action="ppaction://noaction"/>
          </p:cNvPr>
          <p:cNvSpPr/>
          <p:nvPr/>
        </p:nvSpPr>
        <p:spPr>
          <a:xfrm>
            <a:off x="7018546" y="3014006"/>
            <a:ext cx="1945341" cy="357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a:solidFill>
                  <a:srgbClr val="FFFFFF"/>
                </a:solidFill>
                <a:latin typeface="Arial"/>
              </a:rPr>
              <a:t>4</a:t>
            </a:r>
            <a:r>
              <a:rPr lang="en-US" sz="900" baseline="30000">
                <a:solidFill>
                  <a:srgbClr val="FFFFFF"/>
                </a:solidFill>
                <a:latin typeface="Arial"/>
              </a:rPr>
              <a:t>th</a:t>
            </a:r>
            <a:r>
              <a:rPr lang="en-US" sz="900">
                <a:solidFill>
                  <a:srgbClr val="FFFFFF"/>
                </a:solidFill>
                <a:latin typeface="Arial"/>
              </a:rPr>
              <a:t> Generation </a:t>
            </a:r>
            <a:r>
              <a:rPr lang="en-US" sz="900" dirty="0">
                <a:solidFill>
                  <a:srgbClr val="FFFFFF"/>
                </a:solidFill>
                <a:latin typeface="Arial"/>
              </a:rPr>
              <a:t>with Advanced Technology Utilization</a:t>
            </a:r>
          </a:p>
        </p:txBody>
      </p:sp>
      <p:sp>
        <p:nvSpPr>
          <p:cNvPr id="82" name="Rectangle 81">
            <a:hlinkClick r:id="" action="ppaction://noaction"/>
          </p:cNvPr>
          <p:cNvSpPr/>
          <p:nvPr/>
        </p:nvSpPr>
        <p:spPr>
          <a:xfrm>
            <a:off x="9032919" y="3014006"/>
            <a:ext cx="1945341" cy="357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a:solidFill>
                  <a:srgbClr val="FFFFFF"/>
                </a:solidFill>
                <a:latin typeface="Arial"/>
              </a:rPr>
              <a:t>4</a:t>
            </a:r>
            <a:r>
              <a:rPr lang="en-US" sz="900" baseline="30000" dirty="0">
                <a:solidFill>
                  <a:srgbClr val="FFFFFF"/>
                </a:solidFill>
                <a:latin typeface="Arial"/>
              </a:rPr>
              <a:t>th</a:t>
            </a:r>
            <a:r>
              <a:rPr lang="en-US" sz="900" dirty="0">
                <a:solidFill>
                  <a:srgbClr val="FFFFFF"/>
                </a:solidFill>
                <a:latin typeface="Arial"/>
              </a:rPr>
              <a:t> Generation Technology with Digital Integration</a:t>
            </a:r>
          </a:p>
        </p:txBody>
      </p:sp>
      <p:sp>
        <p:nvSpPr>
          <p:cNvPr id="52" name="Rectangle 51">
            <a:extLst>
              <a:ext uri="{FF2B5EF4-FFF2-40B4-BE49-F238E27FC236}">
                <a16:creationId xmlns:a16="http://schemas.microsoft.com/office/drawing/2014/main" id="{512A1AB3-8B3B-3F42-8E67-C78E303772FA}"/>
              </a:ext>
            </a:extLst>
          </p:cNvPr>
          <p:cNvSpPr/>
          <p:nvPr/>
        </p:nvSpPr>
        <p:spPr>
          <a:xfrm>
            <a:off x="794103" y="5852160"/>
            <a:ext cx="10597896" cy="276999"/>
          </a:xfrm>
          <a:prstGeom prst="rect">
            <a:avLst/>
          </a:prstGeom>
        </p:spPr>
        <p:txBody>
          <a:bodyPr wrap="square" lIns="0" tIns="0" rIns="0" bIns="0" anchor="t">
            <a:spAutoFit/>
          </a:bodyPr>
          <a:lstStyle/>
          <a:p>
            <a:r>
              <a:rPr lang="en-US" sz="900" dirty="0">
                <a:solidFill>
                  <a:schemeClr val="bg2"/>
                </a:solidFill>
                <a:latin typeface="Arial" panose="020B0604020202020204" pitchFamily="34" charset="0"/>
                <a:cs typeface="Arial" panose="020B0604020202020204" pitchFamily="34" charset="0"/>
              </a:rPr>
              <a:t>* “World Class” is a phase of the Maturity Model pathway only and should not be interpreted as anything other than the top phase of such model. The status of a hospital’s program is determined solely by such hospital, and Intuitive does not make any representations regarding any hospital’s program.</a:t>
            </a:r>
            <a:endParaRPr lang="en-US" sz="900" dirty="0">
              <a:solidFill>
                <a:schemeClr val="bg2"/>
              </a:solidFill>
              <a:ea typeface="Calibri" panose="020F0502020204030204" pitchFamily="34" charset="0"/>
              <a:cs typeface="Times New Roman" panose="02020603050405020304" pitchFamily="18" charset="0"/>
            </a:endParaRPr>
          </a:p>
        </p:txBody>
      </p:sp>
      <p:pic>
        <p:nvPicPr>
          <p:cNvPr id="40" name="Picture 2" descr="F:\2015\Economics\US\Document-1022433rA-Epicenter_Surgeon_Economic_Profile\Construction\Graphics\Icons\1022433rA-Nav_Components-Epicenter_Surgeon_Economic_Profile-v3-150917_Tabs-Home-Inactive.png">
            <a:hlinkClick r:id="rId3" action="ppaction://hlinksldjump"/>
            <a:extLst>
              <a:ext uri="{FF2B5EF4-FFF2-40B4-BE49-F238E27FC236}">
                <a16:creationId xmlns:a16="http://schemas.microsoft.com/office/drawing/2014/main" id="{64F59A58-E363-C94E-B945-3D8C13F525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1826" y="6446520"/>
            <a:ext cx="219456"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EDF2-7B67-4885-A2E1-9512504E7751}"/>
              </a:ext>
            </a:extLst>
          </p:cNvPr>
          <p:cNvSpPr>
            <a:spLocks noGrp="1"/>
          </p:cNvSpPr>
          <p:nvPr>
            <p:ph type="title"/>
          </p:nvPr>
        </p:nvSpPr>
        <p:spPr>
          <a:xfrm>
            <a:off x="665370" y="304552"/>
            <a:ext cx="10597896" cy="813816"/>
          </a:xfrm>
        </p:spPr>
        <p:txBody>
          <a:bodyPr/>
          <a:lstStyle/>
          <a:p>
            <a:r>
              <a:rPr lang="en-US" dirty="0"/>
              <a:t>An evidence-based strategy to align with Administration</a:t>
            </a:r>
          </a:p>
        </p:txBody>
      </p:sp>
      <p:grpSp>
        <p:nvGrpSpPr>
          <p:cNvPr id="7" name="Group 6">
            <a:extLst>
              <a:ext uri="{FF2B5EF4-FFF2-40B4-BE49-F238E27FC236}">
                <a16:creationId xmlns:a16="http://schemas.microsoft.com/office/drawing/2014/main" id="{026CAC18-B381-41C5-A00A-0CA744ABCD11}"/>
              </a:ext>
            </a:extLst>
          </p:cNvPr>
          <p:cNvGrpSpPr/>
          <p:nvPr/>
        </p:nvGrpSpPr>
        <p:grpSpPr>
          <a:xfrm>
            <a:off x="665370" y="1215505"/>
            <a:ext cx="9809164" cy="2010951"/>
            <a:chOff x="992186" y="1643584"/>
            <a:chExt cx="9312026" cy="2010951"/>
          </a:xfrm>
        </p:grpSpPr>
        <p:pic>
          <p:nvPicPr>
            <p:cNvPr id="8" name="Picture 7">
              <a:extLst>
                <a:ext uri="{FF2B5EF4-FFF2-40B4-BE49-F238E27FC236}">
                  <a16:creationId xmlns:a16="http://schemas.microsoft.com/office/drawing/2014/main" id="{BBA80BD7-8E9A-464F-AD33-FC7F49B71C0A}"/>
                </a:ext>
              </a:extLst>
            </p:cNvPr>
            <p:cNvPicPr>
              <a:picLocks noChangeAspect="1"/>
            </p:cNvPicPr>
            <p:nvPr/>
          </p:nvPicPr>
          <p:blipFill>
            <a:blip r:embed="rId3"/>
            <a:stretch>
              <a:fillRect/>
            </a:stretch>
          </p:blipFill>
          <p:spPr>
            <a:xfrm>
              <a:off x="4985042" y="1643585"/>
              <a:ext cx="1570455" cy="1570455"/>
            </a:xfrm>
            <a:prstGeom prst="rect">
              <a:avLst/>
            </a:prstGeom>
          </p:spPr>
        </p:pic>
        <p:pic>
          <p:nvPicPr>
            <p:cNvPr id="9" name="Picture 8">
              <a:extLst>
                <a:ext uri="{FF2B5EF4-FFF2-40B4-BE49-F238E27FC236}">
                  <a16:creationId xmlns:a16="http://schemas.microsoft.com/office/drawing/2014/main" id="{4C59A2D5-466D-41E0-84F1-0225204AC9C8}"/>
                </a:ext>
              </a:extLst>
            </p:cNvPr>
            <p:cNvPicPr>
              <a:picLocks noChangeAspect="1"/>
            </p:cNvPicPr>
            <p:nvPr/>
          </p:nvPicPr>
          <p:blipFill>
            <a:blip r:embed="rId4"/>
            <a:stretch>
              <a:fillRect/>
            </a:stretch>
          </p:blipFill>
          <p:spPr>
            <a:xfrm>
              <a:off x="8733757" y="1643584"/>
              <a:ext cx="1570455" cy="1570455"/>
            </a:xfrm>
            <a:prstGeom prst="rect">
              <a:avLst/>
            </a:prstGeom>
          </p:spPr>
        </p:pic>
        <p:pic>
          <p:nvPicPr>
            <p:cNvPr id="10" name="Picture 9">
              <a:extLst>
                <a:ext uri="{FF2B5EF4-FFF2-40B4-BE49-F238E27FC236}">
                  <a16:creationId xmlns:a16="http://schemas.microsoft.com/office/drawing/2014/main" id="{B66A6C5B-D826-4927-831C-1B8E715DAAAC}"/>
                </a:ext>
              </a:extLst>
            </p:cNvPr>
            <p:cNvPicPr>
              <a:picLocks noChangeAspect="1"/>
            </p:cNvPicPr>
            <p:nvPr/>
          </p:nvPicPr>
          <p:blipFill>
            <a:blip r:embed="rId5"/>
            <a:stretch>
              <a:fillRect/>
            </a:stretch>
          </p:blipFill>
          <p:spPr>
            <a:xfrm>
              <a:off x="992186" y="1643585"/>
              <a:ext cx="1570455" cy="1570455"/>
            </a:xfrm>
            <a:prstGeom prst="rect">
              <a:avLst/>
            </a:prstGeom>
          </p:spPr>
        </p:pic>
        <p:sp>
          <p:nvSpPr>
            <p:cNvPr id="11" name="TextBox 10">
              <a:extLst>
                <a:ext uri="{FF2B5EF4-FFF2-40B4-BE49-F238E27FC236}">
                  <a16:creationId xmlns:a16="http://schemas.microsoft.com/office/drawing/2014/main" id="{2FB14BA7-D5F8-4541-B649-F2F7C09F7504}"/>
                </a:ext>
              </a:extLst>
            </p:cNvPr>
            <p:cNvSpPr txBox="1"/>
            <p:nvPr/>
          </p:nvSpPr>
          <p:spPr>
            <a:xfrm>
              <a:off x="3581709" y="2059480"/>
              <a:ext cx="359073" cy="738664"/>
            </a:xfrm>
            <a:prstGeom prst="rect">
              <a:avLst/>
            </a:prstGeom>
            <a:noFill/>
          </p:spPr>
          <p:txBody>
            <a:bodyPr wrap="none" lIns="0" tIns="0" rIns="0" bIns="0" rtlCol="0">
              <a:spAutoFit/>
            </a:bodyPr>
            <a:lstStyle/>
            <a:p>
              <a:pPr algn="l"/>
              <a:r>
                <a:rPr lang="en-US" sz="4800" dirty="0">
                  <a:solidFill>
                    <a:schemeClr val="tx2"/>
                  </a:solidFill>
                </a:rPr>
                <a:t>+</a:t>
              </a:r>
            </a:p>
          </p:txBody>
        </p:sp>
        <p:sp>
          <p:nvSpPr>
            <p:cNvPr id="12" name="TextBox 11">
              <a:extLst>
                <a:ext uri="{FF2B5EF4-FFF2-40B4-BE49-F238E27FC236}">
                  <a16:creationId xmlns:a16="http://schemas.microsoft.com/office/drawing/2014/main" id="{CC68F51F-A87A-4C9B-8497-4B58E37B8874}"/>
                </a:ext>
              </a:extLst>
            </p:cNvPr>
            <p:cNvSpPr txBox="1"/>
            <p:nvPr/>
          </p:nvSpPr>
          <p:spPr>
            <a:xfrm>
              <a:off x="7754102" y="1989258"/>
              <a:ext cx="359073" cy="738664"/>
            </a:xfrm>
            <a:prstGeom prst="rect">
              <a:avLst/>
            </a:prstGeom>
            <a:noFill/>
          </p:spPr>
          <p:txBody>
            <a:bodyPr wrap="none" lIns="0" tIns="0" rIns="0" bIns="0" rtlCol="0">
              <a:spAutoFit/>
            </a:bodyPr>
            <a:lstStyle/>
            <a:p>
              <a:pPr algn="l"/>
              <a:r>
                <a:rPr lang="en-US" sz="4800" dirty="0">
                  <a:solidFill>
                    <a:schemeClr val="tx2"/>
                  </a:solidFill>
                </a:rPr>
                <a:t>+</a:t>
              </a:r>
            </a:p>
          </p:txBody>
        </p:sp>
        <p:sp>
          <p:nvSpPr>
            <p:cNvPr id="13" name="TextBox 12">
              <a:extLst>
                <a:ext uri="{FF2B5EF4-FFF2-40B4-BE49-F238E27FC236}">
                  <a16:creationId xmlns:a16="http://schemas.microsoft.com/office/drawing/2014/main" id="{F0029873-6C24-45C6-977B-15AFF68F8DDC}"/>
                </a:ext>
              </a:extLst>
            </p:cNvPr>
            <p:cNvSpPr txBox="1"/>
            <p:nvPr/>
          </p:nvSpPr>
          <p:spPr>
            <a:xfrm>
              <a:off x="1447194" y="3408314"/>
              <a:ext cx="660437" cy="246221"/>
            </a:xfrm>
            <a:prstGeom prst="rect">
              <a:avLst/>
            </a:prstGeom>
            <a:noFill/>
          </p:spPr>
          <p:txBody>
            <a:bodyPr wrap="none" lIns="0" tIns="0" rIns="0" bIns="0" rtlCol="0">
              <a:spAutoFit/>
            </a:bodyPr>
            <a:lstStyle/>
            <a:p>
              <a:pPr algn="ctr"/>
              <a:r>
                <a:rPr lang="en-US" sz="1600" dirty="0">
                  <a:solidFill>
                    <a:schemeClr val="accent1"/>
                  </a:solidFill>
                </a:rPr>
                <a:t>Access</a:t>
              </a:r>
            </a:p>
          </p:txBody>
        </p:sp>
        <p:sp>
          <p:nvSpPr>
            <p:cNvPr id="14" name="TextBox 13">
              <a:extLst>
                <a:ext uri="{FF2B5EF4-FFF2-40B4-BE49-F238E27FC236}">
                  <a16:creationId xmlns:a16="http://schemas.microsoft.com/office/drawing/2014/main" id="{0455ACEE-2D18-4BC1-BCED-4A4BD54E5737}"/>
                </a:ext>
              </a:extLst>
            </p:cNvPr>
            <p:cNvSpPr txBox="1"/>
            <p:nvPr/>
          </p:nvSpPr>
          <p:spPr>
            <a:xfrm>
              <a:off x="4985042" y="3390979"/>
              <a:ext cx="1684522" cy="246221"/>
            </a:xfrm>
            <a:prstGeom prst="rect">
              <a:avLst/>
            </a:prstGeom>
            <a:noFill/>
          </p:spPr>
          <p:txBody>
            <a:bodyPr wrap="square" lIns="0" tIns="0" rIns="0" bIns="0" rtlCol="0">
              <a:spAutoFit/>
            </a:bodyPr>
            <a:lstStyle/>
            <a:p>
              <a:pPr algn="ctr"/>
              <a:r>
                <a:rPr lang="en-US" sz="1600" dirty="0">
                  <a:solidFill>
                    <a:schemeClr val="accent1"/>
                  </a:solidFill>
                </a:rPr>
                <a:t>Belief</a:t>
              </a:r>
            </a:p>
          </p:txBody>
        </p:sp>
        <p:sp>
          <p:nvSpPr>
            <p:cNvPr id="15" name="TextBox 14">
              <a:extLst>
                <a:ext uri="{FF2B5EF4-FFF2-40B4-BE49-F238E27FC236}">
                  <a16:creationId xmlns:a16="http://schemas.microsoft.com/office/drawing/2014/main" id="{786E51AD-E61B-4CDC-8AAB-F8DC1CA3E8BC}"/>
                </a:ext>
              </a:extLst>
            </p:cNvPr>
            <p:cNvSpPr txBox="1"/>
            <p:nvPr/>
          </p:nvSpPr>
          <p:spPr>
            <a:xfrm>
              <a:off x="9004608" y="3390978"/>
              <a:ext cx="1160574" cy="246221"/>
            </a:xfrm>
            <a:prstGeom prst="rect">
              <a:avLst/>
            </a:prstGeom>
            <a:noFill/>
          </p:spPr>
          <p:txBody>
            <a:bodyPr wrap="none" lIns="0" tIns="0" rIns="0" bIns="0" rtlCol="0">
              <a:spAutoFit/>
            </a:bodyPr>
            <a:lstStyle/>
            <a:p>
              <a:pPr algn="ctr"/>
              <a:r>
                <a:rPr lang="en-US" sz="1600" dirty="0">
                  <a:solidFill>
                    <a:schemeClr val="accent1"/>
                  </a:solidFill>
                </a:rPr>
                <a:t>Coordination</a:t>
              </a:r>
            </a:p>
          </p:txBody>
        </p:sp>
      </p:grpSp>
      <p:sp>
        <p:nvSpPr>
          <p:cNvPr id="16" name="TextBox 15">
            <a:extLst>
              <a:ext uri="{FF2B5EF4-FFF2-40B4-BE49-F238E27FC236}">
                <a16:creationId xmlns:a16="http://schemas.microsoft.com/office/drawing/2014/main" id="{561EF8ED-8453-4CD5-B657-CD378E16C6A6}"/>
              </a:ext>
            </a:extLst>
          </p:cNvPr>
          <p:cNvSpPr txBox="1"/>
          <p:nvPr/>
        </p:nvSpPr>
        <p:spPr>
          <a:xfrm>
            <a:off x="592821" y="3489387"/>
            <a:ext cx="3204930" cy="2462213"/>
          </a:xfrm>
          <a:prstGeom prst="rect">
            <a:avLst/>
          </a:prstGeom>
          <a:noFill/>
        </p:spPr>
        <p:txBody>
          <a:bodyPr wrap="square" lIns="0" tIns="0" rIns="0" bIns="0" rtlCol="0">
            <a:spAutoFit/>
          </a:bodyPr>
          <a:lstStyle/>
          <a:p>
            <a:pPr marL="285750" indent="-285750" algn="l">
              <a:buFont typeface="Wingdings" panose="05000000000000000000" pitchFamily="2" charset="2"/>
              <a:buChar char="q"/>
            </a:pPr>
            <a:r>
              <a:rPr lang="en-US" sz="1600" dirty="0">
                <a:solidFill>
                  <a:schemeClr val="bg2"/>
                </a:solidFill>
              </a:rPr>
              <a:t>Block Underutilized</a:t>
            </a:r>
          </a:p>
          <a:p>
            <a:pPr marL="285750" indent="-285750" algn="l">
              <a:buFont typeface="Wingdings" panose="05000000000000000000" pitchFamily="2" charset="2"/>
              <a:buChar char="q"/>
            </a:pPr>
            <a:r>
              <a:rPr lang="en-US" sz="1600" dirty="0">
                <a:solidFill>
                  <a:schemeClr val="bg2"/>
                </a:solidFill>
              </a:rPr>
              <a:t>Expand to After Hours</a:t>
            </a:r>
          </a:p>
          <a:p>
            <a:pPr marL="285750" indent="-285750" algn="l">
              <a:buFont typeface="Wingdings" panose="05000000000000000000" pitchFamily="2" charset="2"/>
              <a:buChar char="q"/>
            </a:pPr>
            <a:r>
              <a:rPr lang="en-US" sz="1600" dirty="0">
                <a:solidFill>
                  <a:schemeClr val="bg2"/>
                </a:solidFill>
              </a:rPr>
              <a:t>Increase Elective Surgery</a:t>
            </a:r>
          </a:p>
          <a:p>
            <a:pPr marL="285750" indent="-285750" algn="l">
              <a:buFont typeface="Wingdings" panose="05000000000000000000" pitchFamily="2" charset="2"/>
              <a:buChar char="q"/>
            </a:pPr>
            <a:r>
              <a:rPr lang="en-US" sz="1600" dirty="0">
                <a:solidFill>
                  <a:schemeClr val="bg2"/>
                </a:solidFill>
              </a:rPr>
              <a:t>Mixed Fleet Challenges</a:t>
            </a:r>
          </a:p>
          <a:p>
            <a:pPr marL="285750" indent="-285750" algn="l">
              <a:buFont typeface="Wingdings" panose="05000000000000000000" pitchFamily="2" charset="2"/>
              <a:buChar char="q"/>
            </a:pPr>
            <a:r>
              <a:rPr lang="en-US" sz="1600" dirty="0">
                <a:solidFill>
                  <a:schemeClr val="bg2"/>
                </a:solidFill>
              </a:rPr>
              <a:t>Outpatient Strategy</a:t>
            </a:r>
          </a:p>
          <a:p>
            <a:pPr marL="285750" indent="-285750" algn="l">
              <a:buFont typeface="Wingdings" panose="05000000000000000000" pitchFamily="2" charset="2"/>
              <a:buChar char="q"/>
            </a:pPr>
            <a:r>
              <a:rPr lang="en-US" sz="1600" dirty="0">
                <a:solidFill>
                  <a:schemeClr val="bg2"/>
                </a:solidFill>
              </a:rPr>
              <a:t>Surgeons can’t schedule cases</a:t>
            </a:r>
          </a:p>
          <a:p>
            <a:pPr marL="285750" indent="-285750" algn="l">
              <a:buFont typeface="Wingdings" panose="05000000000000000000" pitchFamily="2" charset="2"/>
              <a:buChar char="q"/>
            </a:pPr>
            <a:r>
              <a:rPr lang="en-US" sz="1600" dirty="0">
                <a:solidFill>
                  <a:schemeClr val="bg2"/>
                </a:solidFill>
              </a:rPr>
              <a:t>System(s) Underutilized</a:t>
            </a:r>
          </a:p>
          <a:p>
            <a:pPr marL="285750" indent="-285750" algn="l">
              <a:buFont typeface="Wingdings" panose="05000000000000000000" pitchFamily="2" charset="2"/>
              <a:buChar char="q"/>
            </a:pPr>
            <a:r>
              <a:rPr lang="en-US" sz="1600" dirty="0">
                <a:solidFill>
                  <a:schemeClr val="bg2"/>
                </a:solidFill>
              </a:rPr>
              <a:t>No Unfettered Access</a:t>
            </a:r>
          </a:p>
          <a:p>
            <a:pPr marL="285750" indent="-285750" algn="l">
              <a:buFont typeface="Wingdings" panose="05000000000000000000" pitchFamily="2" charset="2"/>
              <a:buChar char="q"/>
            </a:pPr>
            <a:endParaRPr lang="en-US" sz="1600" dirty="0">
              <a:solidFill>
                <a:schemeClr val="bg2"/>
              </a:solidFill>
            </a:endParaRPr>
          </a:p>
          <a:p>
            <a:pPr marL="285750" indent="-285750" algn="l">
              <a:buFont typeface="Wingdings" panose="05000000000000000000" pitchFamily="2" charset="2"/>
              <a:buChar char="q"/>
            </a:pPr>
            <a:endParaRPr lang="en-US" sz="1600" dirty="0">
              <a:solidFill>
                <a:schemeClr val="bg2"/>
              </a:solidFill>
            </a:endParaRPr>
          </a:p>
        </p:txBody>
      </p:sp>
      <p:sp>
        <p:nvSpPr>
          <p:cNvPr id="17" name="TextBox 16">
            <a:extLst>
              <a:ext uri="{FF2B5EF4-FFF2-40B4-BE49-F238E27FC236}">
                <a16:creationId xmlns:a16="http://schemas.microsoft.com/office/drawing/2014/main" id="{E5C030C0-78B7-4509-A634-18B2F6BEB7B4}"/>
              </a:ext>
            </a:extLst>
          </p:cNvPr>
          <p:cNvSpPr txBox="1"/>
          <p:nvPr/>
        </p:nvSpPr>
        <p:spPr>
          <a:xfrm>
            <a:off x="4600423" y="3489387"/>
            <a:ext cx="3204930" cy="2215991"/>
          </a:xfrm>
          <a:prstGeom prst="rect">
            <a:avLst/>
          </a:prstGeom>
          <a:noFill/>
        </p:spPr>
        <p:txBody>
          <a:bodyPr wrap="square" lIns="0" tIns="0" rIns="0" bIns="0" rtlCol="0">
            <a:spAutoFit/>
          </a:bodyPr>
          <a:lstStyle/>
          <a:p>
            <a:pPr marL="285750" indent="-285750" algn="l">
              <a:buFont typeface="Wingdings" panose="05000000000000000000" pitchFamily="2" charset="2"/>
              <a:buChar char="q"/>
            </a:pPr>
            <a:r>
              <a:rPr lang="en-US" sz="1600" dirty="0">
                <a:solidFill>
                  <a:schemeClr val="bg2"/>
                </a:solidFill>
              </a:rPr>
              <a:t>Cost of ownership too high</a:t>
            </a:r>
          </a:p>
          <a:p>
            <a:pPr marL="285750" indent="-285750" algn="l">
              <a:buFont typeface="Wingdings" panose="05000000000000000000" pitchFamily="2" charset="2"/>
              <a:buChar char="q"/>
            </a:pPr>
            <a:r>
              <a:rPr lang="en-US" sz="1600" dirty="0">
                <a:solidFill>
                  <a:schemeClr val="bg2"/>
                </a:solidFill>
              </a:rPr>
              <a:t>Costs too much</a:t>
            </a:r>
          </a:p>
          <a:p>
            <a:pPr marL="285750" indent="-285750" algn="l">
              <a:buFont typeface="Wingdings" panose="05000000000000000000" pitchFamily="2" charset="2"/>
              <a:buChar char="q"/>
            </a:pPr>
            <a:r>
              <a:rPr lang="en-US" sz="1600" dirty="0">
                <a:solidFill>
                  <a:schemeClr val="bg2"/>
                </a:solidFill>
              </a:rPr>
              <a:t>No clinical value vs. lap or open</a:t>
            </a:r>
          </a:p>
          <a:p>
            <a:pPr marL="285750" indent="-285750" algn="l">
              <a:buFont typeface="Wingdings" panose="05000000000000000000" pitchFamily="2" charset="2"/>
              <a:buChar char="q"/>
            </a:pPr>
            <a:r>
              <a:rPr lang="en-US" sz="1600" dirty="0">
                <a:solidFill>
                  <a:schemeClr val="bg2"/>
                </a:solidFill>
              </a:rPr>
              <a:t>Poor payer mix</a:t>
            </a:r>
          </a:p>
          <a:p>
            <a:pPr marL="285750" indent="-285750" algn="l">
              <a:buFont typeface="Wingdings" panose="05000000000000000000" pitchFamily="2" charset="2"/>
              <a:buChar char="q"/>
            </a:pPr>
            <a:r>
              <a:rPr lang="en-US" sz="1600" dirty="0">
                <a:solidFill>
                  <a:schemeClr val="bg2"/>
                </a:solidFill>
              </a:rPr>
              <a:t>Restricted case mix</a:t>
            </a:r>
          </a:p>
          <a:p>
            <a:pPr marL="285750" indent="-285750" algn="l">
              <a:buFont typeface="Wingdings" panose="05000000000000000000" pitchFamily="2" charset="2"/>
              <a:buChar char="q"/>
            </a:pPr>
            <a:r>
              <a:rPr lang="en-US" sz="1600" dirty="0">
                <a:solidFill>
                  <a:schemeClr val="bg2"/>
                </a:solidFill>
              </a:rPr>
              <a:t>Systems are under-utilized</a:t>
            </a:r>
          </a:p>
          <a:p>
            <a:pPr marL="285750" indent="-285750" algn="l">
              <a:buFont typeface="Wingdings" panose="05000000000000000000" pitchFamily="2" charset="2"/>
              <a:buChar char="q"/>
            </a:pPr>
            <a:r>
              <a:rPr lang="en-US" sz="1600" dirty="0">
                <a:solidFill>
                  <a:schemeClr val="bg2"/>
                </a:solidFill>
              </a:rPr>
              <a:t>Takes too long</a:t>
            </a:r>
          </a:p>
          <a:p>
            <a:pPr marL="285750" indent="-285750" algn="l">
              <a:buFont typeface="Wingdings" panose="05000000000000000000" pitchFamily="2" charset="2"/>
              <a:buChar char="q"/>
            </a:pPr>
            <a:r>
              <a:rPr lang="en-US" sz="1600" dirty="0">
                <a:solidFill>
                  <a:schemeClr val="bg2"/>
                </a:solidFill>
              </a:rPr>
              <a:t>Financial value to the hospital</a:t>
            </a:r>
          </a:p>
          <a:p>
            <a:pPr marL="285750" indent="-285750" algn="l">
              <a:buFont typeface="Wingdings" panose="05000000000000000000" pitchFamily="2" charset="2"/>
              <a:buChar char="q"/>
            </a:pPr>
            <a:endParaRPr lang="en-US" sz="1600" dirty="0">
              <a:solidFill>
                <a:schemeClr val="bg2"/>
              </a:solidFill>
            </a:endParaRPr>
          </a:p>
        </p:txBody>
      </p:sp>
      <p:sp>
        <p:nvSpPr>
          <p:cNvPr id="18" name="TextBox 17">
            <a:extLst>
              <a:ext uri="{FF2B5EF4-FFF2-40B4-BE49-F238E27FC236}">
                <a16:creationId xmlns:a16="http://schemas.microsoft.com/office/drawing/2014/main" id="{23410718-E7B0-4DDF-91EE-E3CEDD351FDC}"/>
              </a:ext>
            </a:extLst>
          </p:cNvPr>
          <p:cNvSpPr txBox="1"/>
          <p:nvPr/>
        </p:nvSpPr>
        <p:spPr>
          <a:xfrm>
            <a:off x="8608025" y="3496725"/>
            <a:ext cx="3440112" cy="2215991"/>
          </a:xfrm>
          <a:prstGeom prst="rect">
            <a:avLst/>
          </a:prstGeom>
          <a:noFill/>
        </p:spPr>
        <p:txBody>
          <a:bodyPr wrap="square" lIns="0" tIns="0" rIns="0" bIns="0" rtlCol="0">
            <a:spAutoFit/>
          </a:bodyPr>
          <a:lstStyle/>
          <a:p>
            <a:pPr marL="285750" indent="-285750" algn="l">
              <a:buFont typeface="Wingdings" panose="05000000000000000000" pitchFamily="2" charset="2"/>
              <a:buChar char="q"/>
            </a:pPr>
            <a:r>
              <a:rPr lang="en-US" sz="1600" dirty="0">
                <a:solidFill>
                  <a:schemeClr val="bg2"/>
                </a:solidFill>
              </a:rPr>
              <a:t>No Executive Sponsor</a:t>
            </a:r>
          </a:p>
          <a:p>
            <a:pPr marL="285750" indent="-285750" algn="l">
              <a:buFont typeface="Wingdings" panose="05000000000000000000" pitchFamily="2" charset="2"/>
              <a:buChar char="q"/>
            </a:pPr>
            <a:r>
              <a:rPr lang="en-US" sz="1600" dirty="0">
                <a:solidFill>
                  <a:schemeClr val="bg2"/>
                </a:solidFill>
              </a:rPr>
              <a:t>No Operational Leader</a:t>
            </a:r>
          </a:p>
          <a:p>
            <a:pPr marL="285750" indent="-285750" algn="l">
              <a:buFont typeface="Wingdings" panose="05000000000000000000" pitchFamily="2" charset="2"/>
              <a:buChar char="q"/>
            </a:pPr>
            <a:r>
              <a:rPr lang="en-US" sz="1600" dirty="0">
                <a:solidFill>
                  <a:schemeClr val="bg2"/>
                </a:solidFill>
              </a:rPr>
              <a:t>No Steering Committee</a:t>
            </a:r>
          </a:p>
          <a:p>
            <a:pPr marL="285750" indent="-285750" algn="l">
              <a:buFont typeface="Wingdings" panose="05000000000000000000" pitchFamily="2" charset="2"/>
              <a:buChar char="q"/>
            </a:pPr>
            <a:r>
              <a:rPr lang="en-US" sz="1600" dirty="0">
                <a:solidFill>
                  <a:schemeClr val="bg2"/>
                </a:solidFill>
              </a:rPr>
              <a:t>Staffing not optimized</a:t>
            </a:r>
          </a:p>
          <a:p>
            <a:pPr marL="285750" indent="-285750" algn="l">
              <a:buFont typeface="Wingdings" panose="05000000000000000000" pitchFamily="2" charset="2"/>
              <a:buChar char="q"/>
            </a:pPr>
            <a:r>
              <a:rPr lang="en-US" sz="1600" dirty="0">
                <a:solidFill>
                  <a:schemeClr val="bg2"/>
                </a:solidFill>
              </a:rPr>
              <a:t>No IDN/Network Strategy</a:t>
            </a:r>
          </a:p>
          <a:p>
            <a:pPr marL="285750" indent="-285750" algn="l">
              <a:buFont typeface="Wingdings" panose="05000000000000000000" pitchFamily="2" charset="2"/>
              <a:buChar char="q"/>
            </a:pPr>
            <a:r>
              <a:rPr lang="en-US" sz="1600" dirty="0">
                <a:solidFill>
                  <a:schemeClr val="bg2"/>
                </a:solidFill>
              </a:rPr>
              <a:t>Par levels not optimized</a:t>
            </a:r>
          </a:p>
          <a:p>
            <a:pPr marL="285750" indent="-285750" algn="l">
              <a:buFont typeface="Wingdings" panose="05000000000000000000" pitchFamily="2" charset="2"/>
              <a:buChar char="q"/>
            </a:pPr>
            <a:r>
              <a:rPr lang="en-US" sz="1600" dirty="0">
                <a:solidFill>
                  <a:schemeClr val="bg2"/>
                </a:solidFill>
              </a:rPr>
              <a:t>Too much variation in OR Time</a:t>
            </a:r>
          </a:p>
          <a:p>
            <a:pPr marL="285750" indent="-285750" algn="l">
              <a:buFont typeface="Wingdings" panose="05000000000000000000" pitchFamily="2" charset="2"/>
              <a:buChar char="q"/>
            </a:pPr>
            <a:r>
              <a:rPr lang="en-US" sz="1600" dirty="0">
                <a:solidFill>
                  <a:schemeClr val="bg2"/>
                </a:solidFill>
              </a:rPr>
              <a:t>Too much variation in OR Cost</a:t>
            </a:r>
          </a:p>
          <a:p>
            <a:pPr marL="285750" indent="-285750" algn="l">
              <a:buFont typeface="Wingdings" panose="05000000000000000000" pitchFamily="2" charset="2"/>
              <a:buChar char="q"/>
            </a:pPr>
            <a:endParaRPr lang="en-US" sz="1600" dirty="0">
              <a:solidFill>
                <a:schemeClr val="bg2"/>
              </a:solidFill>
            </a:endParaRPr>
          </a:p>
        </p:txBody>
      </p:sp>
    </p:spTree>
    <p:extLst>
      <p:ext uri="{BB962C8B-B14F-4D97-AF65-F5344CB8AC3E}">
        <p14:creationId xmlns:p14="http://schemas.microsoft.com/office/powerpoint/2010/main" val="19593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8592ED-4729-47FA-87AD-7D328441F6F8}"/>
              </a:ext>
            </a:extLst>
          </p:cNvPr>
          <p:cNvSpPr>
            <a:spLocks noGrp="1"/>
          </p:cNvSpPr>
          <p:nvPr>
            <p:ph type="title"/>
          </p:nvPr>
        </p:nvSpPr>
        <p:spPr>
          <a:xfrm>
            <a:off x="795528" y="322192"/>
            <a:ext cx="10597896" cy="813816"/>
          </a:xfrm>
        </p:spPr>
        <p:txBody>
          <a:bodyPr anchor="t">
            <a:normAutofit/>
          </a:bodyPr>
          <a:lstStyle/>
          <a:p>
            <a:r>
              <a:rPr lang="en-US" dirty="0">
                <a:solidFill>
                  <a:schemeClr val="accent3"/>
                </a:solidFill>
              </a:rPr>
              <a:t>(Insert Name of Institution/IDN) </a:t>
            </a:r>
            <a:br>
              <a:rPr lang="en-US" dirty="0"/>
            </a:br>
            <a:r>
              <a:rPr lang="en-US" dirty="0"/>
              <a:t>Robotic Service Line Executive Sponsor(s)</a:t>
            </a:r>
          </a:p>
        </p:txBody>
      </p:sp>
      <p:sp>
        <p:nvSpPr>
          <p:cNvPr id="1032" name="Text Placeholder 4">
            <a:extLst>
              <a:ext uri="{FF2B5EF4-FFF2-40B4-BE49-F238E27FC236}">
                <a16:creationId xmlns:a16="http://schemas.microsoft.com/office/drawing/2014/main" id="{BECDDD2C-5FB3-431E-A6B5-3FAE5565596D}"/>
              </a:ext>
            </a:extLst>
          </p:cNvPr>
          <p:cNvSpPr>
            <a:spLocks noGrp="1"/>
          </p:cNvSpPr>
          <p:nvPr>
            <p:ph sz="half" idx="1"/>
          </p:nvPr>
        </p:nvSpPr>
        <p:spPr>
          <a:xfrm>
            <a:off x="795528" y="1263141"/>
            <a:ext cx="5148072" cy="4754879"/>
          </a:xfrm>
        </p:spPr>
        <p:txBody>
          <a:bodyPr>
            <a:normAutofit/>
          </a:bodyPr>
          <a:lstStyle/>
          <a:p>
            <a:pPr>
              <a:lnSpc>
                <a:spcPct val="90000"/>
              </a:lnSpc>
            </a:pPr>
            <a:r>
              <a:rPr lang="en-US" sz="1500" dirty="0"/>
              <a:t>Key Executive Decision Makers supporting our robotic service line:</a:t>
            </a:r>
          </a:p>
          <a:p>
            <a:pPr>
              <a:lnSpc>
                <a:spcPct val="90000"/>
              </a:lnSpc>
            </a:pPr>
            <a:r>
              <a:rPr lang="en-US" sz="1500" dirty="0"/>
              <a:t>1.</a:t>
            </a:r>
          </a:p>
          <a:p>
            <a:pPr>
              <a:lnSpc>
                <a:spcPct val="90000"/>
              </a:lnSpc>
            </a:pPr>
            <a:r>
              <a:rPr lang="en-US" sz="1500" dirty="0"/>
              <a:t>2. </a:t>
            </a:r>
          </a:p>
          <a:p>
            <a:pPr>
              <a:lnSpc>
                <a:spcPct val="90000"/>
              </a:lnSpc>
            </a:pPr>
            <a:r>
              <a:rPr lang="en-US" sz="1500" dirty="0"/>
              <a:t>3.</a:t>
            </a:r>
          </a:p>
          <a:p>
            <a:pPr>
              <a:lnSpc>
                <a:spcPct val="90000"/>
              </a:lnSpc>
            </a:pPr>
            <a:endParaRPr lang="en-US" sz="1500" dirty="0"/>
          </a:p>
          <a:p>
            <a:pPr>
              <a:lnSpc>
                <a:spcPct val="90000"/>
              </a:lnSpc>
            </a:pPr>
            <a:r>
              <a:rPr lang="en-US" sz="1500" dirty="0"/>
              <a:t>Who needs to attend the ESL Program with me:</a:t>
            </a:r>
          </a:p>
          <a:p>
            <a:pPr marL="285750" indent="-285750">
              <a:lnSpc>
                <a:spcPct val="90000"/>
              </a:lnSpc>
              <a:buFont typeface="Arial" panose="020B0604020202020204" pitchFamily="34" charset="0"/>
              <a:buChar char="•"/>
            </a:pPr>
            <a:r>
              <a:rPr lang="en-US" sz="1500" dirty="0"/>
              <a:t>xxx</a:t>
            </a:r>
          </a:p>
          <a:p>
            <a:pPr>
              <a:lnSpc>
                <a:spcPct val="90000"/>
              </a:lnSpc>
            </a:pPr>
            <a:endParaRPr lang="en-US" sz="1500" dirty="0"/>
          </a:p>
          <a:p>
            <a:pPr>
              <a:lnSpc>
                <a:spcPct val="90000"/>
              </a:lnSpc>
            </a:pPr>
            <a:r>
              <a:rPr lang="en-US" sz="1500" dirty="0"/>
              <a:t>Next steps to secure their commitment to attend:</a:t>
            </a:r>
          </a:p>
          <a:p>
            <a:pPr marL="285750" indent="-285750">
              <a:lnSpc>
                <a:spcPct val="90000"/>
              </a:lnSpc>
              <a:buFont typeface="Arial" panose="020B0604020202020204" pitchFamily="34" charset="0"/>
              <a:buChar char="•"/>
            </a:pPr>
            <a:r>
              <a:rPr lang="en-US" sz="1500" dirty="0"/>
              <a:t>Step 1</a:t>
            </a:r>
          </a:p>
          <a:p>
            <a:pPr marL="285750" indent="-285750">
              <a:lnSpc>
                <a:spcPct val="90000"/>
              </a:lnSpc>
              <a:buFont typeface="Arial" panose="020B0604020202020204" pitchFamily="34" charset="0"/>
              <a:buChar char="•"/>
            </a:pPr>
            <a:r>
              <a:rPr lang="en-US" sz="1500" dirty="0"/>
              <a:t>Step 2, etc.</a:t>
            </a:r>
          </a:p>
        </p:txBody>
      </p:sp>
      <p:pic>
        <p:nvPicPr>
          <p:cNvPr id="11" name="Picture 4" descr="LS_HSP_CEO_SRGOffice_0819_RGB">
            <a:extLst>
              <a:ext uri="{FF2B5EF4-FFF2-40B4-BE49-F238E27FC236}">
                <a16:creationId xmlns:a16="http://schemas.microsoft.com/office/drawing/2014/main" id="{4C0FE8D1-05E7-4C62-AB63-FC0FEFBEC7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6" r="3" b="3"/>
          <a:stretch/>
        </p:blipFill>
        <p:spPr bwMode="auto">
          <a:xfrm>
            <a:off x="6717217" y="1840263"/>
            <a:ext cx="4676207" cy="3177473"/>
          </a:xfrm>
          <a:prstGeom prst="rect">
            <a:avLst/>
          </a:prstGeom>
          <a:solidFill>
            <a:srgbClr val="FFFFFF"/>
          </a:solidFill>
        </p:spPr>
      </p:pic>
      <p:sp>
        <p:nvSpPr>
          <p:cNvPr id="4" name="Footer Placeholder 3">
            <a:extLst>
              <a:ext uri="{FF2B5EF4-FFF2-40B4-BE49-F238E27FC236}">
                <a16:creationId xmlns:a16="http://schemas.microsoft.com/office/drawing/2014/main" id="{B448BDBA-8270-41A8-B6E4-EB5A8657D4D1}"/>
              </a:ext>
            </a:extLst>
          </p:cNvPr>
          <p:cNvSpPr>
            <a:spLocks noGrp="1"/>
          </p:cNvSpPr>
          <p:nvPr>
            <p:ph type="ftr" sz="quarter" idx="11"/>
          </p:nvPr>
        </p:nvSpPr>
        <p:spPr>
          <a:xfrm>
            <a:off x="1600200" y="6480261"/>
            <a:ext cx="6989763" cy="182880"/>
          </a:xfrm>
        </p:spPr>
        <p:txBody>
          <a:bodyPr anchor="ctr">
            <a:normAutofit/>
          </a:bodyPr>
          <a:lstStyle/>
          <a:p>
            <a:pPr>
              <a:spcAft>
                <a:spcPts val="600"/>
              </a:spcAft>
            </a:pPr>
            <a:r>
              <a:rPr lang="en-US"/>
              <a:t>Confidential Intuitive Information — Not for Distribution. Copyright ©2020 Intuitive Surgical, Inc.</a:t>
            </a:r>
          </a:p>
        </p:txBody>
      </p:sp>
      <p:sp>
        <p:nvSpPr>
          <p:cNvPr id="73" name="Text Placeholder 5">
            <a:extLst>
              <a:ext uri="{FF2B5EF4-FFF2-40B4-BE49-F238E27FC236}">
                <a16:creationId xmlns:a16="http://schemas.microsoft.com/office/drawing/2014/main" id="{6B251510-5967-4798-95FE-98F7434A16E1}"/>
              </a:ext>
            </a:extLst>
          </p:cNvPr>
          <p:cNvSpPr>
            <a:spLocks noGrp="1"/>
          </p:cNvSpPr>
          <p:nvPr>
            <p:ph type="body" sz="quarter" idx="15"/>
          </p:nvPr>
        </p:nvSpPr>
        <p:spPr>
          <a:xfrm>
            <a:off x="796862" y="6081906"/>
            <a:ext cx="10596562" cy="128587"/>
          </a:xfrm>
        </p:spPr>
        <p:txBody>
          <a:bodyPr/>
          <a:lstStyle/>
          <a:p>
            <a:endParaRPr lang="en-US"/>
          </a:p>
        </p:txBody>
      </p:sp>
      <p:sp>
        <p:nvSpPr>
          <p:cNvPr id="5" name="Date Placeholder 4">
            <a:extLst>
              <a:ext uri="{FF2B5EF4-FFF2-40B4-BE49-F238E27FC236}">
                <a16:creationId xmlns:a16="http://schemas.microsoft.com/office/drawing/2014/main" id="{B9B55FAE-5E80-4ABA-A8A9-2657A04BD55E}"/>
              </a:ext>
            </a:extLst>
          </p:cNvPr>
          <p:cNvSpPr>
            <a:spLocks noGrp="1"/>
          </p:cNvSpPr>
          <p:nvPr>
            <p:ph type="dt" sz="half" idx="16"/>
          </p:nvPr>
        </p:nvSpPr>
        <p:spPr>
          <a:xfrm>
            <a:off x="8591550" y="6480261"/>
            <a:ext cx="2003425" cy="182880"/>
          </a:xfrm>
        </p:spPr>
        <p:txBody>
          <a:bodyPr anchor="ctr">
            <a:normAutofit/>
          </a:bodyPr>
          <a:lstStyle/>
          <a:p>
            <a:pPr>
              <a:spcAft>
                <a:spcPts val="600"/>
              </a:spcAft>
            </a:pPr>
            <a:r>
              <a:rPr lang="en-US"/>
              <a:t>PNXXXXXXX-XX RevX 00/2020</a:t>
            </a:r>
          </a:p>
        </p:txBody>
      </p:sp>
      <p:sp>
        <p:nvSpPr>
          <p:cNvPr id="6" name="Slide Number Placeholder 5">
            <a:extLst>
              <a:ext uri="{FF2B5EF4-FFF2-40B4-BE49-F238E27FC236}">
                <a16:creationId xmlns:a16="http://schemas.microsoft.com/office/drawing/2014/main" id="{227FE5D2-50BA-4BBA-A411-AB6F98282DD0}"/>
              </a:ext>
            </a:extLst>
          </p:cNvPr>
          <p:cNvSpPr>
            <a:spLocks noGrp="1"/>
          </p:cNvSpPr>
          <p:nvPr>
            <p:ph type="sldNum" sz="quarter" idx="4"/>
          </p:nvPr>
        </p:nvSpPr>
        <p:spPr>
          <a:xfrm>
            <a:off x="10594975" y="6480261"/>
            <a:ext cx="798449" cy="182880"/>
          </a:xfrm>
        </p:spPr>
        <p:txBody>
          <a:bodyPr anchor="ctr">
            <a:normAutofit/>
          </a:bodyPr>
          <a:lstStyle/>
          <a:p>
            <a:pPr>
              <a:spcAft>
                <a:spcPts val="600"/>
              </a:spcAft>
            </a:pPr>
            <a:fld id="{545CFF4A-92DB-4C5D-B50A-9BB6D56720F2}" type="slidenum">
              <a:rPr lang="en-US" smtClean="0"/>
              <a:pPr>
                <a:spcAft>
                  <a:spcPts val="600"/>
                </a:spcAft>
              </a:pPr>
              <a:t>16</a:t>
            </a:fld>
            <a:r>
              <a:rPr lang="en-US"/>
              <a:t> of ~&amp;#</a:t>
            </a:r>
          </a:p>
        </p:txBody>
      </p:sp>
    </p:spTree>
    <p:extLst>
      <p:ext uri="{BB962C8B-B14F-4D97-AF65-F5344CB8AC3E}">
        <p14:creationId xmlns:p14="http://schemas.microsoft.com/office/powerpoint/2010/main" val="4735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DD14-B66F-4CD7-99DA-AD6A75E5E170}"/>
              </a:ext>
            </a:extLst>
          </p:cNvPr>
          <p:cNvSpPr>
            <a:spLocks noGrp="1"/>
          </p:cNvSpPr>
          <p:nvPr>
            <p:ph type="title"/>
          </p:nvPr>
        </p:nvSpPr>
        <p:spPr>
          <a:xfrm>
            <a:off x="978408" y="2615184"/>
            <a:ext cx="10597896" cy="813816"/>
          </a:xfrm>
        </p:spPr>
        <p:txBody>
          <a:bodyPr/>
          <a:lstStyle/>
          <a:p>
            <a:r>
              <a:rPr lang="en-US" i="1" dirty="0">
                <a:solidFill>
                  <a:schemeClr val="bg1">
                    <a:lumMod val="65000"/>
                  </a:schemeClr>
                </a:solidFill>
              </a:rPr>
              <a:t>Insert any data on the following slides that support the current state analysis or define a priority opportunity/constraint that needs to be addressed</a:t>
            </a:r>
          </a:p>
        </p:txBody>
      </p:sp>
      <p:sp>
        <p:nvSpPr>
          <p:cNvPr id="4" name="Footer Placeholder 3">
            <a:extLst>
              <a:ext uri="{FF2B5EF4-FFF2-40B4-BE49-F238E27FC236}">
                <a16:creationId xmlns:a16="http://schemas.microsoft.com/office/drawing/2014/main" id="{013F3C60-9D3C-4845-AD49-FACA319B061B}"/>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5" name="Text Placeholder 4">
            <a:extLst>
              <a:ext uri="{FF2B5EF4-FFF2-40B4-BE49-F238E27FC236}">
                <a16:creationId xmlns:a16="http://schemas.microsoft.com/office/drawing/2014/main" id="{DDD2A961-3B20-4354-B22E-B73CEAC04425}"/>
              </a:ext>
            </a:extLst>
          </p:cNvPr>
          <p:cNvSpPr>
            <a:spLocks noGrp="1"/>
          </p:cNvSpPr>
          <p:nvPr>
            <p:ph type="body" sz="quarter" idx="14"/>
          </p:nvPr>
        </p:nvSpPr>
        <p:spPr/>
        <p:txBody>
          <a:bodyPr/>
          <a:lstStyle/>
          <a:p>
            <a:endParaRPr lang="en-US"/>
          </a:p>
        </p:txBody>
      </p:sp>
      <p:sp>
        <p:nvSpPr>
          <p:cNvPr id="6" name="Date Placeholder 5">
            <a:extLst>
              <a:ext uri="{FF2B5EF4-FFF2-40B4-BE49-F238E27FC236}">
                <a16:creationId xmlns:a16="http://schemas.microsoft.com/office/drawing/2014/main" id="{2259209F-2185-45AF-9E1A-2BB43E213607}"/>
              </a:ext>
            </a:extLst>
          </p:cNvPr>
          <p:cNvSpPr>
            <a:spLocks noGrp="1"/>
          </p:cNvSpPr>
          <p:nvPr>
            <p:ph type="dt" sz="half" idx="2"/>
          </p:nvPr>
        </p:nvSpPr>
        <p:spPr/>
        <p:txBody>
          <a:bodyPr/>
          <a:lstStyle/>
          <a:p>
            <a:r>
              <a:rPr lang="en-US"/>
              <a:t>PNXXXXXXX-XX RevX 00/2020</a:t>
            </a:r>
            <a:endParaRPr lang="en-US" dirty="0"/>
          </a:p>
        </p:txBody>
      </p:sp>
      <p:sp>
        <p:nvSpPr>
          <p:cNvPr id="7" name="Slide Number Placeholder 6">
            <a:extLst>
              <a:ext uri="{FF2B5EF4-FFF2-40B4-BE49-F238E27FC236}">
                <a16:creationId xmlns:a16="http://schemas.microsoft.com/office/drawing/2014/main" id="{7EBC342F-E505-4F28-8155-B140A55803F2}"/>
              </a:ext>
            </a:extLst>
          </p:cNvPr>
          <p:cNvSpPr>
            <a:spLocks noGrp="1"/>
          </p:cNvSpPr>
          <p:nvPr>
            <p:ph type="sldNum" sz="quarter" idx="4"/>
          </p:nvPr>
        </p:nvSpPr>
        <p:spPr/>
        <p:txBody>
          <a:bodyPr/>
          <a:lstStyle/>
          <a:p>
            <a:fld id="{545CFF4A-92DB-4C5D-B50A-9BB6D56720F2}" type="slidenum">
              <a:rPr lang="en-US" smtClean="0"/>
              <a:pPr/>
              <a:t>17</a:t>
            </a:fld>
            <a:r>
              <a:rPr lang="en-US"/>
              <a:t> of ~&amp;#</a:t>
            </a:r>
            <a:endParaRPr lang="en-US" dirty="0"/>
          </a:p>
        </p:txBody>
      </p:sp>
    </p:spTree>
    <p:extLst>
      <p:ext uri="{BB962C8B-B14F-4D97-AF65-F5344CB8AC3E}">
        <p14:creationId xmlns:p14="http://schemas.microsoft.com/office/powerpoint/2010/main" val="19083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6" descr="2020 dV Volume by Procedure - Top 15">
            <a:extLst>
              <a:ext uri="{FF2B5EF4-FFF2-40B4-BE49-F238E27FC236}">
                <a16:creationId xmlns:a16="http://schemas.microsoft.com/office/drawing/2014/main" id="{0D992BC1-4C7B-4E4F-A70D-F085D58DF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19B905-A326-4F98-8B0D-7E7B64E1899C}"/>
              </a:ext>
            </a:extLst>
          </p:cNvPr>
          <p:cNvSpPr/>
          <p:nvPr/>
        </p:nvSpPr>
        <p:spPr>
          <a:xfrm>
            <a:off x="755009" y="671119"/>
            <a:ext cx="1459685"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2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4A15B919-E3DF-8843-A034-99A3C3E2A01C}" type="slidenum">
              <a:rPr lang="en-US" smtClean="0"/>
              <a:pPr/>
              <a:t>19</a:t>
            </a:fld>
            <a:endParaRPr lang="en-US" dirty="0"/>
          </a:p>
        </p:txBody>
      </p:sp>
      <p:sp>
        <p:nvSpPr>
          <p:cNvPr id="6" name="Text Placeholder 5"/>
          <p:cNvSpPr>
            <a:spLocks noGrp="1"/>
          </p:cNvSpPr>
          <p:nvPr>
            <p:ph type="body" sz="quarter" idx="23"/>
          </p:nvPr>
        </p:nvSpPr>
        <p:spPr/>
        <p:txBody>
          <a:bodyPr/>
          <a:lstStyle/>
          <a:p>
            <a:endParaRPr lang="en-US"/>
          </a:p>
        </p:txBody>
      </p:sp>
      <p:pic>
        <p:nvPicPr>
          <p:cNvPr id="7" name="Picture 6"/>
          <p:cNvPicPr>
            <a:picLocks noChangeAspect="1"/>
          </p:cNvPicPr>
          <p:nvPr/>
        </p:nvPicPr>
        <p:blipFill>
          <a:blip r:embed="rId3"/>
          <a:stretch>
            <a:fillRect/>
          </a:stretch>
        </p:blipFill>
        <p:spPr>
          <a:xfrm>
            <a:off x="-851" y="-479"/>
            <a:ext cx="12193702" cy="6858957"/>
          </a:xfrm>
          <a:prstGeom prst="rect">
            <a:avLst/>
          </a:prstGeom>
        </p:spPr>
      </p:pic>
      <p:sp>
        <p:nvSpPr>
          <p:cNvPr id="8" name="Rectangle 7">
            <a:extLst>
              <a:ext uri="{FF2B5EF4-FFF2-40B4-BE49-F238E27FC236}">
                <a16:creationId xmlns:a16="http://schemas.microsoft.com/office/drawing/2014/main" id="{31B50DC0-87DF-4034-BE7C-98EFECB818B1}"/>
              </a:ext>
            </a:extLst>
          </p:cNvPr>
          <p:cNvSpPr/>
          <p:nvPr/>
        </p:nvSpPr>
        <p:spPr>
          <a:xfrm>
            <a:off x="755010" y="671119"/>
            <a:ext cx="1369066"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28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4937-17FF-49BD-85C9-A6E62B93E1F2}"/>
              </a:ext>
            </a:extLst>
          </p:cNvPr>
          <p:cNvSpPr>
            <a:spLocks noGrp="1"/>
          </p:cNvSpPr>
          <p:nvPr>
            <p:ph type="ctrTitle"/>
          </p:nvPr>
        </p:nvSpPr>
        <p:spPr>
          <a:xfrm>
            <a:off x="779272" y="826916"/>
            <a:ext cx="10620759" cy="1865376"/>
          </a:xfrm>
        </p:spPr>
        <p:txBody>
          <a:bodyPr/>
          <a:lstStyle/>
          <a:p>
            <a:r>
              <a:rPr lang="en-US" dirty="0"/>
              <a:t>Executive Surgeon Leader Program</a:t>
            </a:r>
            <a:br>
              <a:rPr lang="en-US" dirty="0"/>
            </a:br>
            <a:r>
              <a:rPr lang="en-US" sz="2200" b="0" dirty="0">
                <a:solidFill>
                  <a:schemeClr val="tx1"/>
                </a:solidFill>
              </a:rPr>
              <a:t>A 5-Step program for Robotic Service Line Leadership</a:t>
            </a:r>
          </a:p>
        </p:txBody>
      </p:sp>
      <p:sp>
        <p:nvSpPr>
          <p:cNvPr id="12" name="Subtitle 11"/>
          <p:cNvSpPr>
            <a:spLocks noGrp="1"/>
          </p:cNvSpPr>
          <p:nvPr>
            <p:ph type="subTitle" idx="1"/>
          </p:nvPr>
        </p:nvSpPr>
        <p:spPr/>
        <p:txBody>
          <a:bodyPr/>
          <a:lstStyle/>
          <a:p>
            <a:r>
              <a:rPr lang="en-US" dirty="0"/>
              <a:t>(Insert ESL name)</a:t>
            </a:r>
          </a:p>
        </p:txBody>
      </p:sp>
      <p:sp>
        <p:nvSpPr>
          <p:cNvPr id="3" name="Footer Placeholder 2"/>
          <p:cNvSpPr>
            <a:spLocks noGrp="1"/>
          </p:cNvSpPr>
          <p:nvPr>
            <p:ph type="ftr" sz="quarter" idx="11"/>
          </p:nvPr>
        </p:nvSpPr>
        <p:spPr/>
        <p:txBody>
          <a:bodyPr/>
          <a:lstStyle/>
          <a:p>
            <a:r>
              <a:rPr lang="en-US" dirty="0"/>
              <a:t>Confidential Intuitive Information — Not for Distribution. Copyright ©2020 Intuitive Surgical, Inc.</a:t>
            </a:r>
          </a:p>
        </p:txBody>
      </p:sp>
      <p:sp>
        <p:nvSpPr>
          <p:cNvPr id="13" name="Text Placeholder 12"/>
          <p:cNvSpPr>
            <a:spLocks noGrp="1"/>
          </p:cNvSpPr>
          <p:nvPr>
            <p:ph type="body" sz="quarter" idx="13"/>
          </p:nvPr>
        </p:nvSpPr>
        <p:spPr/>
        <p:txBody>
          <a:bodyPr/>
          <a:lstStyle/>
          <a:p>
            <a:r>
              <a:rPr lang="en-US" dirty="0"/>
              <a:t>(Insert ESL title)</a:t>
            </a:r>
          </a:p>
        </p:txBody>
      </p:sp>
    </p:spTree>
    <p:extLst>
      <p:ext uri="{BB962C8B-B14F-4D97-AF65-F5344CB8AC3E}">
        <p14:creationId xmlns:p14="http://schemas.microsoft.com/office/powerpoint/2010/main" val="42340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4A15B919-E3DF-8843-A034-99A3C3E2A01C}" type="slidenum">
              <a:rPr lang="en-US" smtClean="0"/>
              <a:pPr/>
              <a:t>20</a:t>
            </a:fld>
            <a:endParaRPr lang="en-US" dirty="0"/>
          </a:p>
        </p:txBody>
      </p:sp>
      <p:sp>
        <p:nvSpPr>
          <p:cNvPr id="6" name="Text Placeholder 5"/>
          <p:cNvSpPr>
            <a:spLocks noGrp="1"/>
          </p:cNvSpPr>
          <p:nvPr>
            <p:ph type="body" sz="quarter" idx="23"/>
          </p:nvPr>
        </p:nvSpPr>
        <p:spPr/>
        <p:txBody>
          <a:bodyPr/>
          <a:lstStyle/>
          <a:p>
            <a:endParaRPr lang="en-US"/>
          </a:p>
        </p:txBody>
      </p:sp>
      <p:pic>
        <p:nvPicPr>
          <p:cNvPr id="7" name="Picture 6"/>
          <p:cNvPicPr>
            <a:picLocks noChangeAspect="1"/>
          </p:cNvPicPr>
          <p:nvPr/>
        </p:nvPicPr>
        <p:blipFill>
          <a:blip r:embed="rId3"/>
          <a:stretch>
            <a:fillRect/>
          </a:stretch>
        </p:blipFill>
        <p:spPr>
          <a:xfrm>
            <a:off x="-851" y="-479"/>
            <a:ext cx="12193702" cy="6858957"/>
          </a:xfrm>
          <a:prstGeom prst="rect">
            <a:avLst/>
          </a:prstGeom>
        </p:spPr>
      </p:pic>
      <p:sp>
        <p:nvSpPr>
          <p:cNvPr id="8" name="Rectangle 7">
            <a:extLst>
              <a:ext uri="{FF2B5EF4-FFF2-40B4-BE49-F238E27FC236}">
                <a16:creationId xmlns:a16="http://schemas.microsoft.com/office/drawing/2014/main" id="{E15A6056-58A0-4DF7-9D52-C78C11BAE8B6}"/>
              </a:ext>
            </a:extLst>
          </p:cNvPr>
          <p:cNvSpPr/>
          <p:nvPr/>
        </p:nvSpPr>
        <p:spPr>
          <a:xfrm>
            <a:off x="755009" y="671119"/>
            <a:ext cx="1407166"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62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de10" descr="Monthly Utilization Heatmap">
            <a:extLst>
              <a:ext uri="{FF2B5EF4-FFF2-40B4-BE49-F238E27FC236}">
                <a16:creationId xmlns:a16="http://schemas.microsoft.com/office/drawing/2014/main" id="{855756F3-0426-4136-8487-E59892A8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BB1CB2F-AA6C-4093-93F6-98807BA84B72}"/>
              </a:ext>
            </a:extLst>
          </p:cNvPr>
          <p:cNvSpPr/>
          <p:nvPr/>
        </p:nvSpPr>
        <p:spPr>
          <a:xfrm>
            <a:off x="755009" y="671119"/>
            <a:ext cx="1459685"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81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de11" descr="4th Gen Adoption by Specialty Comparison">
            <a:extLst>
              <a:ext uri="{FF2B5EF4-FFF2-40B4-BE49-F238E27FC236}">
                <a16:creationId xmlns:a16="http://schemas.microsoft.com/office/drawing/2014/main" id="{AD139E34-52F1-4D47-A80C-D7805BE89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EA2A8F5-23CC-4256-A07B-B9C99CEB9C38}"/>
              </a:ext>
            </a:extLst>
          </p:cNvPr>
          <p:cNvSpPr/>
          <p:nvPr/>
        </p:nvSpPr>
        <p:spPr>
          <a:xfrm>
            <a:off x="688334" y="671119"/>
            <a:ext cx="1459685"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78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de12" descr="System Duration Comparison Bar/Crosstab">
            <a:extLst>
              <a:ext uri="{FF2B5EF4-FFF2-40B4-BE49-F238E27FC236}">
                <a16:creationId xmlns:a16="http://schemas.microsoft.com/office/drawing/2014/main" id="{94CFFED2-638F-4B47-8CC7-0A28B3657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7E94EDC-9A9C-435F-A4F7-C76AB576F839}"/>
              </a:ext>
            </a:extLst>
          </p:cNvPr>
          <p:cNvSpPr/>
          <p:nvPr/>
        </p:nvSpPr>
        <p:spPr>
          <a:xfrm>
            <a:off x="878834" y="699694"/>
            <a:ext cx="1459685"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5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DDF9-1955-43C0-A0DB-F5C5BE3E229E}"/>
              </a:ext>
            </a:extLst>
          </p:cNvPr>
          <p:cNvSpPr>
            <a:spLocks noGrp="1"/>
          </p:cNvSpPr>
          <p:nvPr>
            <p:ph type="ctrTitle"/>
          </p:nvPr>
        </p:nvSpPr>
        <p:spPr/>
        <p:txBody>
          <a:bodyPr/>
          <a:lstStyle/>
          <a:p>
            <a:r>
              <a:rPr lang="en-US" sz="4800" dirty="0"/>
              <a:t>What’s Next?</a:t>
            </a:r>
          </a:p>
        </p:txBody>
      </p:sp>
      <p:sp>
        <p:nvSpPr>
          <p:cNvPr id="3" name="Subtitle 2">
            <a:extLst>
              <a:ext uri="{FF2B5EF4-FFF2-40B4-BE49-F238E27FC236}">
                <a16:creationId xmlns:a16="http://schemas.microsoft.com/office/drawing/2014/main" id="{91EEC057-2AFA-424C-931B-8CE7012EEE23}"/>
              </a:ext>
            </a:extLst>
          </p:cNvPr>
          <p:cNvSpPr>
            <a:spLocks noGrp="1"/>
          </p:cNvSpPr>
          <p:nvPr>
            <p:ph type="subTitle" idx="1"/>
          </p:nvPr>
        </p:nvSpPr>
        <p:spPr/>
        <p:txBody>
          <a:bodyPr/>
          <a:lstStyle/>
          <a:p>
            <a:r>
              <a:rPr lang="en-US" dirty="0"/>
              <a:t>Building a World Class Robotics Service Line</a:t>
            </a:r>
          </a:p>
        </p:txBody>
      </p:sp>
      <p:sp>
        <p:nvSpPr>
          <p:cNvPr id="4" name="Date Placeholder 3">
            <a:extLst>
              <a:ext uri="{FF2B5EF4-FFF2-40B4-BE49-F238E27FC236}">
                <a16:creationId xmlns:a16="http://schemas.microsoft.com/office/drawing/2014/main" id="{E2F82F73-B4A5-4B36-93B0-FB86015BED26}"/>
              </a:ext>
            </a:extLst>
          </p:cNvPr>
          <p:cNvSpPr>
            <a:spLocks noGrp="1"/>
          </p:cNvSpPr>
          <p:nvPr>
            <p:ph type="dt" sz="half" idx="10"/>
          </p:nvPr>
        </p:nvSpPr>
        <p:spPr/>
        <p:txBody>
          <a:bodyPr/>
          <a:lstStyle/>
          <a:p>
            <a:fld id="{AD88AA96-56D1-42BD-B51B-AF714871740D}" type="datetime1">
              <a:rPr lang="en-US" smtClean="0"/>
              <a:t>1/27/2022</a:t>
            </a:fld>
            <a:endParaRPr lang="en-US"/>
          </a:p>
        </p:txBody>
      </p:sp>
      <p:sp>
        <p:nvSpPr>
          <p:cNvPr id="5" name="Footer Placeholder 4">
            <a:extLst>
              <a:ext uri="{FF2B5EF4-FFF2-40B4-BE49-F238E27FC236}">
                <a16:creationId xmlns:a16="http://schemas.microsoft.com/office/drawing/2014/main" id="{66164FA2-AD44-4857-A7E5-D528E8758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67C49-26D8-42DC-B40E-387AF5C6C0F4}"/>
              </a:ext>
            </a:extLst>
          </p:cNvPr>
          <p:cNvSpPr>
            <a:spLocks noGrp="1"/>
          </p:cNvSpPr>
          <p:nvPr>
            <p:ph type="sldNum" sz="quarter" idx="12"/>
          </p:nvPr>
        </p:nvSpPr>
        <p:spPr/>
        <p:txBody>
          <a:bodyPr/>
          <a:lstStyle/>
          <a:p>
            <a:fld id="{5B03D32D-F1BC-4E9C-97E1-36CFF5B22341}" type="slidenum">
              <a:rPr lang="en-US" smtClean="0"/>
              <a:t>24</a:t>
            </a:fld>
            <a:endParaRPr lang="en-US"/>
          </a:p>
        </p:txBody>
      </p:sp>
    </p:spTree>
    <p:extLst>
      <p:ext uri="{BB962C8B-B14F-4D97-AF65-F5344CB8AC3E}">
        <p14:creationId xmlns:p14="http://schemas.microsoft.com/office/powerpoint/2010/main" val="3862613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&amp; develop a plan to make an immediate impact on the service line</a:t>
            </a:r>
            <a:br>
              <a:rPr lang="en-US" dirty="0"/>
            </a:br>
            <a:r>
              <a:rPr lang="en-US" sz="1800" b="0" spc="0" dirty="0"/>
              <a:t>Define The Pattern</a:t>
            </a:r>
            <a:br>
              <a:rPr lang="en-US" dirty="0"/>
            </a:br>
            <a:endParaRPr lang="en-US" dirty="0"/>
          </a:p>
        </p:txBody>
      </p:sp>
      <p:sp>
        <p:nvSpPr>
          <p:cNvPr id="3" name="Content Placeholder 2">
            <a:extLst>
              <a:ext uri="{FF2B5EF4-FFF2-40B4-BE49-F238E27FC236}">
                <a16:creationId xmlns:a16="http://schemas.microsoft.com/office/drawing/2014/main" id="{299AC1B4-FB5D-8E42-860E-62A8EC05A1F3}"/>
              </a:ext>
            </a:extLst>
          </p:cNvPr>
          <p:cNvSpPr>
            <a:spLocks noGrp="1"/>
          </p:cNvSpPr>
          <p:nvPr>
            <p:ph idx="1"/>
          </p:nvPr>
        </p:nvSpPr>
        <p:spPr>
          <a:xfrm>
            <a:off x="795528" y="3205655"/>
            <a:ext cx="10597896" cy="2812364"/>
          </a:xfrm>
        </p:spPr>
        <p:txBody>
          <a:bodyPr/>
          <a:lstStyle/>
          <a:p>
            <a:r>
              <a:rPr lang="en-US" b="1" spc="0" dirty="0">
                <a:solidFill>
                  <a:schemeClr val="accent1"/>
                </a:solidFill>
              </a:rPr>
              <a:t>Key Elements</a:t>
            </a:r>
          </a:p>
          <a:p>
            <a:r>
              <a:rPr lang="en-US" b="1" spc="0" dirty="0"/>
              <a:t>Gap: </a:t>
            </a:r>
            <a:r>
              <a:rPr lang="en-US" spc="0" dirty="0"/>
              <a:t>Identify the gap (pain) that exists today.</a:t>
            </a:r>
          </a:p>
          <a:p>
            <a:r>
              <a:rPr lang="en-US" b="1" spc="0" dirty="0"/>
              <a:t>Timeframe, location and trend: </a:t>
            </a:r>
            <a:r>
              <a:rPr lang="en-US" spc="0" dirty="0"/>
              <a:t>Describe when and where the problem is first observed and what kind of trend it is following</a:t>
            </a:r>
          </a:p>
          <a:p>
            <a:r>
              <a:rPr lang="en-US" b="1" spc="0" dirty="0"/>
              <a:t>Impact: </a:t>
            </a:r>
            <a:r>
              <a:rPr lang="en-US" spc="0" dirty="0"/>
              <a:t>Quantify the gap (cost, time, quality, environmental, personal, etc.</a:t>
            </a:r>
          </a:p>
          <a:p>
            <a:r>
              <a:rPr lang="en-US" b="1" spc="0" dirty="0"/>
              <a:t>Importance: </a:t>
            </a:r>
            <a:r>
              <a:rPr lang="en-US" spc="0" dirty="0"/>
              <a:t>To the organization, team members, patients, etc. to better understand the urgency.</a:t>
            </a:r>
          </a:p>
          <a:p>
            <a:endParaRPr lang="en-US" dirty="0"/>
          </a:p>
        </p:txBody>
      </p:sp>
      <p:sp>
        <p:nvSpPr>
          <p:cNvPr id="4" name="Footer Placeholder 3"/>
          <p:cNvSpPr>
            <a:spLocks noGrp="1"/>
          </p:cNvSpPr>
          <p:nvPr>
            <p:ph type="ftr" sz="quarter" idx="11"/>
          </p:nvPr>
        </p:nvSpPr>
        <p:spPr/>
        <p:txBody>
          <a:bodyPr/>
          <a:lstStyle/>
          <a:p>
            <a:r>
              <a:rPr lang="en-US"/>
              <a:t>Confidential Intuitive Information — Not for Distribution. Copyright ©2020 Intuitive Surgical, Inc.</a:t>
            </a:r>
          </a:p>
        </p:txBody>
      </p:sp>
      <p:sp>
        <p:nvSpPr>
          <p:cNvPr id="5" name="Date Placeholder 4"/>
          <p:cNvSpPr>
            <a:spLocks noGrp="1"/>
          </p:cNvSpPr>
          <p:nvPr>
            <p:ph type="dt" sz="half" idx="2"/>
          </p:nvPr>
        </p:nvSpPr>
        <p:spPr/>
        <p:txBody>
          <a:bodyPr/>
          <a:lstStyle/>
          <a:p>
            <a:r>
              <a:rPr lang="en-US"/>
              <a:t>PNXXXXXXX-XX RevX 00/2020</a:t>
            </a:r>
            <a:endParaRPr lang="en-US" dirty="0"/>
          </a:p>
        </p:txBody>
      </p:sp>
      <p:sp>
        <p:nvSpPr>
          <p:cNvPr id="6" name="Slide Number Placeholder 5"/>
          <p:cNvSpPr>
            <a:spLocks noGrp="1"/>
          </p:cNvSpPr>
          <p:nvPr>
            <p:ph type="sldNum" sz="quarter" idx="4"/>
          </p:nvPr>
        </p:nvSpPr>
        <p:spPr/>
        <p:txBody>
          <a:bodyPr/>
          <a:lstStyle/>
          <a:p>
            <a:fld id="{545CFF4A-92DB-4C5D-B50A-9BB6D56720F2}" type="slidenum">
              <a:rPr lang="en-US" smtClean="0"/>
              <a:pPr/>
              <a:t>25</a:t>
            </a:fld>
            <a:r>
              <a:rPr lang="en-US"/>
              <a:t> of ~&amp;#</a:t>
            </a:r>
            <a:endParaRPr lang="en-US" dirty="0"/>
          </a:p>
        </p:txBody>
      </p:sp>
      <p:graphicFrame>
        <p:nvGraphicFramePr>
          <p:cNvPr id="9" name="Diagram 8">
            <a:extLst>
              <a:ext uri="{FF2B5EF4-FFF2-40B4-BE49-F238E27FC236}">
                <a16:creationId xmlns:a16="http://schemas.microsoft.com/office/drawing/2014/main" id="{801DAB7E-8937-2F4A-9778-AEA1BB20C7F8}"/>
              </a:ext>
            </a:extLst>
          </p:cNvPr>
          <p:cNvGraphicFramePr/>
          <p:nvPr>
            <p:extLst>
              <p:ext uri="{D42A27DB-BD31-4B8C-83A1-F6EECF244321}">
                <p14:modId xmlns:p14="http://schemas.microsoft.com/office/powerpoint/2010/main" val="3119344107"/>
              </p:ext>
            </p:extLst>
          </p:nvPr>
        </p:nvGraphicFramePr>
        <p:xfrm>
          <a:off x="795528" y="1598250"/>
          <a:ext cx="9799447" cy="115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53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06BC-70A0-D249-A967-057DFC45FD0E}"/>
              </a:ext>
            </a:extLst>
          </p:cNvPr>
          <p:cNvSpPr>
            <a:spLocks noGrp="1"/>
          </p:cNvSpPr>
          <p:nvPr>
            <p:ph type="title"/>
          </p:nvPr>
        </p:nvSpPr>
        <p:spPr>
          <a:xfrm>
            <a:off x="795528" y="322192"/>
            <a:ext cx="10597896" cy="813816"/>
          </a:xfrm>
        </p:spPr>
        <p:txBody>
          <a:bodyPr/>
          <a:lstStyle/>
          <a:p>
            <a:r>
              <a:rPr lang="en-US" dirty="0"/>
              <a:t>Key Opportunities for the Robotic Service Line…</a:t>
            </a:r>
            <a:br>
              <a:rPr lang="en-US" dirty="0"/>
            </a:br>
            <a:endParaRPr lang="en-US" dirty="0"/>
          </a:p>
        </p:txBody>
      </p:sp>
      <p:sp>
        <p:nvSpPr>
          <p:cNvPr id="4" name="Footer Placeholder 3">
            <a:extLst>
              <a:ext uri="{FF2B5EF4-FFF2-40B4-BE49-F238E27FC236}">
                <a16:creationId xmlns:a16="http://schemas.microsoft.com/office/drawing/2014/main" id="{8BD58350-7799-9E42-BDF7-CF388B0A727F}"/>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5" name="Date Placeholder 4">
            <a:extLst>
              <a:ext uri="{FF2B5EF4-FFF2-40B4-BE49-F238E27FC236}">
                <a16:creationId xmlns:a16="http://schemas.microsoft.com/office/drawing/2014/main" id="{53C3242A-05BC-014A-B48E-261A8675E3ED}"/>
              </a:ext>
            </a:extLst>
          </p:cNvPr>
          <p:cNvSpPr>
            <a:spLocks noGrp="1"/>
          </p:cNvSpPr>
          <p:nvPr>
            <p:ph type="dt" sz="half" idx="2"/>
          </p:nvPr>
        </p:nvSpPr>
        <p:spPr/>
        <p:txBody>
          <a:bodyPr/>
          <a:lstStyle/>
          <a:p>
            <a:r>
              <a:rPr lang="en-US"/>
              <a:t>PNXXXXXXX-XX RevX 00/2020</a:t>
            </a:r>
            <a:endParaRPr lang="en-US" dirty="0"/>
          </a:p>
        </p:txBody>
      </p:sp>
      <p:sp>
        <p:nvSpPr>
          <p:cNvPr id="6" name="Slide Number Placeholder 5">
            <a:extLst>
              <a:ext uri="{FF2B5EF4-FFF2-40B4-BE49-F238E27FC236}">
                <a16:creationId xmlns:a16="http://schemas.microsoft.com/office/drawing/2014/main" id="{2D02C9A4-6E22-3240-9C76-3560F096A753}"/>
              </a:ext>
            </a:extLst>
          </p:cNvPr>
          <p:cNvSpPr>
            <a:spLocks noGrp="1"/>
          </p:cNvSpPr>
          <p:nvPr>
            <p:ph type="sldNum" sz="quarter" idx="4"/>
          </p:nvPr>
        </p:nvSpPr>
        <p:spPr/>
        <p:txBody>
          <a:bodyPr/>
          <a:lstStyle/>
          <a:p>
            <a:fld id="{545CFF4A-92DB-4C5D-B50A-9BB6D56720F2}" type="slidenum">
              <a:rPr lang="en-US" smtClean="0"/>
              <a:pPr/>
              <a:t>26</a:t>
            </a:fld>
            <a:r>
              <a:rPr lang="en-US"/>
              <a:t> of ~&amp;#</a:t>
            </a:r>
            <a:endParaRPr lang="en-US" dirty="0"/>
          </a:p>
        </p:txBody>
      </p:sp>
      <p:graphicFrame>
        <p:nvGraphicFramePr>
          <p:cNvPr id="7" name="Diagram 6">
            <a:extLst>
              <a:ext uri="{FF2B5EF4-FFF2-40B4-BE49-F238E27FC236}">
                <a16:creationId xmlns:a16="http://schemas.microsoft.com/office/drawing/2014/main" id="{2FABD5CB-4F12-1F4D-A30A-D50DA18CFDD8}"/>
              </a:ext>
            </a:extLst>
          </p:cNvPr>
          <p:cNvGraphicFramePr/>
          <p:nvPr>
            <p:extLst>
              <p:ext uri="{D42A27DB-BD31-4B8C-83A1-F6EECF244321}">
                <p14:modId xmlns:p14="http://schemas.microsoft.com/office/powerpoint/2010/main" val="846209076"/>
              </p:ext>
            </p:extLst>
          </p:nvPr>
        </p:nvGraphicFramePr>
        <p:xfrm>
          <a:off x="1547123" y="2378594"/>
          <a:ext cx="9094705" cy="367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3C360DB-3CB8-084F-968E-10253629DA33}"/>
              </a:ext>
            </a:extLst>
          </p:cNvPr>
          <p:cNvSpPr/>
          <p:nvPr/>
        </p:nvSpPr>
        <p:spPr>
          <a:xfrm>
            <a:off x="1815958" y="1691959"/>
            <a:ext cx="2666703" cy="560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State</a:t>
            </a:r>
          </a:p>
        </p:txBody>
      </p:sp>
      <p:sp>
        <p:nvSpPr>
          <p:cNvPr id="10" name="Rectangle 9">
            <a:extLst>
              <a:ext uri="{FF2B5EF4-FFF2-40B4-BE49-F238E27FC236}">
                <a16:creationId xmlns:a16="http://schemas.microsoft.com/office/drawing/2014/main" id="{493F5CCB-F671-7F40-8910-C9439290968F}"/>
              </a:ext>
            </a:extLst>
          </p:cNvPr>
          <p:cNvSpPr/>
          <p:nvPr/>
        </p:nvSpPr>
        <p:spPr>
          <a:xfrm>
            <a:off x="4764111" y="1691959"/>
            <a:ext cx="2687724" cy="560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State</a:t>
            </a:r>
          </a:p>
        </p:txBody>
      </p:sp>
      <p:sp>
        <p:nvSpPr>
          <p:cNvPr id="11" name="Rectangle 10">
            <a:extLst>
              <a:ext uri="{FF2B5EF4-FFF2-40B4-BE49-F238E27FC236}">
                <a16:creationId xmlns:a16="http://schemas.microsoft.com/office/drawing/2014/main" id="{3672C71C-1FD8-EC40-8EE6-7C8F54FFF598}"/>
              </a:ext>
            </a:extLst>
          </p:cNvPr>
          <p:cNvSpPr/>
          <p:nvPr/>
        </p:nvSpPr>
        <p:spPr>
          <a:xfrm>
            <a:off x="7733284" y="1691959"/>
            <a:ext cx="2661447" cy="560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Impact of Future State</a:t>
            </a:r>
          </a:p>
        </p:txBody>
      </p:sp>
    </p:spTree>
    <p:extLst>
      <p:ext uri="{BB962C8B-B14F-4D97-AF65-F5344CB8AC3E}">
        <p14:creationId xmlns:p14="http://schemas.microsoft.com/office/powerpoint/2010/main" val="27495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my practice…</a:t>
            </a:r>
            <a:br>
              <a:rPr lang="en-US" dirty="0"/>
            </a:br>
            <a:endParaRPr lang="en-US" dirty="0"/>
          </a:p>
        </p:txBody>
      </p:sp>
      <p:sp>
        <p:nvSpPr>
          <p:cNvPr id="4" name="Footer Placeholder 3"/>
          <p:cNvSpPr>
            <a:spLocks noGrp="1"/>
          </p:cNvSpPr>
          <p:nvPr>
            <p:ph type="ftr" sz="quarter" idx="11"/>
          </p:nvPr>
        </p:nvSpPr>
        <p:spPr/>
        <p:txBody>
          <a:bodyPr/>
          <a:lstStyle/>
          <a:p>
            <a:r>
              <a:rPr lang="en-US"/>
              <a:t>Confidential Intuitive Information — Not for Distribution. Copyright ©2020 Intuitive Surgical, Inc.</a:t>
            </a:r>
            <a:endParaRPr lang="en-US" dirty="0"/>
          </a:p>
        </p:txBody>
      </p:sp>
      <p:sp>
        <p:nvSpPr>
          <p:cNvPr id="5" name="Date Placeholder 4"/>
          <p:cNvSpPr>
            <a:spLocks noGrp="1"/>
          </p:cNvSpPr>
          <p:nvPr>
            <p:ph type="dt" sz="half" idx="2"/>
          </p:nvPr>
        </p:nvSpPr>
        <p:spPr/>
        <p:txBody>
          <a:bodyPr/>
          <a:lstStyle/>
          <a:p>
            <a:r>
              <a:rPr lang="en-US"/>
              <a:t>PNXXXXXXX-XX RevX 00/2020</a:t>
            </a:r>
            <a:endParaRPr lang="en-US" dirty="0"/>
          </a:p>
        </p:txBody>
      </p:sp>
      <p:sp>
        <p:nvSpPr>
          <p:cNvPr id="6" name="Slide Number Placeholder 5"/>
          <p:cNvSpPr>
            <a:spLocks noGrp="1"/>
          </p:cNvSpPr>
          <p:nvPr>
            <p:ph type="sldNum" sz="quarter" idx="4"/>
          </p:nvPr>
        </p:nvSpPr>
        <p:spPr/>
        <p:txBody>
          <a:bodyPr/>
          <a:lstStyle/>
          <a:p>
            <a:fld id="{545CFF4A-92DB-4C5D-B50A-9BB6D56720F2}" type="slidenum">
              <a:rPr lang="en-US" smtClean="0"/>
              <a:pPr/>
              <a:t>27</a:t>
            </a:fld>
            <a:r>
              <a:rPr lang="en-US"/>
              <a:t> of ~&amp;#</a:t>
            </a:r>
            <a:endParaRPr lang="en-US" dirty="0"/>
          </a:p>
        </p:txBody>
      </p:sp>
      <p:graphicFrame>
        <p:nvGraphicFramePr>
          <p:cNvPr id="22" name="Diagram 21">
            <a:extLst>
              <a:ext uri="{FF2B5EF4-FFF2-40B4-BE49-F238E27FC236}">
                <a16:creationId xmlns:a16="http://schemas.microsoft.com/office/drawing/2014/main" id="{EBE4A9E5-768F-184E-B19D-44822EBAA73E}"/>
              </a:ext>
            </a:extLst>
          </p:cNvPr>
          <p:cNvGraphicFramePr/>
          <p:nvPr>
            <p:extLst>
              <p:ext uri="{D42A27DB-BD31-4B8C-83A1-F6EECF244321}">
                <p14:modId xmlns:p14="http://schemas.microsoft.com/office/powerpoint/2010/main" val="1526989678"/>
              </p:ext>
            </p:extLst>
          </p:nvPr>
        </p:nvGraphicFramePr>
        <p:xfrm>
          <a:off x="1547123" y="2378594"/>
          <a:ext cx="9094705" cy="367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5599360F-03CC-9540-8070-DF2BFDD198D7}"/>
              </a:ext>
            </a:extLst>
          </p:cNvPr>
          <p:cNvGrpSpPr/>
          <p:nvPr/>
        </p:nvGrpSpPr>
        <p:grpSpPr>
          <a:xfrm>
            <a:off x="1815958" y="1691959"/>
            <a:ext cx="8578773" cy="560511"/>
            <a:chOff x="1815958" y="1691959"/>
            <a:chExt cx="8578773" cy="560511"/>
          </a:xfrm>
        </p:grpSpPr>
        <p:sp>
          <p:nvSpPr>
            <p:cNvPr id="23" name="Rectangle 22">
              <a:extLst>
                <a:ext uri="{FF2B5EF4-FFF2-40B4-BE49-F238E27FC236}">
                  <a16:creationId xmlns:a16="http://schemas.microsoft.com/office/drawing/2014/main" id="{8155922B-A3A2-5E4E-912D-2194734DA5CD}"/>
                </a:ext>
              </a:extLst>
            </p:cNvPr>
            <p:cNvSpPr/>
            <p:nvPr/>
          </p:nvSpPr>
          <p:spPr>
            <a:xfrm>
              <a:off x="1815958" y="1691959"/>
              <a:ext cx="2666703" cy="560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State</a:t>
              </a:r>
            </a:p>
          </p:txBody>
        </p:sp>
        <p:sp>
          <p:nvSpPr>
            <p:cNvPr id="24" name="Rectangle 23">
              <a:extLst>
                <a:ext uri="{FF2B5EF4-FFF2-40B4-BE49-F238E27FC236}">
                  <a16:creationId xmlns:a16="http://schemas.microsoft.com/office/drawing/2014/main" id="{FD042901-9EB3-FC4D-9961-7325D41602FC}"/>
                </a:ext>
              </a:extLst>
            </p:cNvPr>
            <p:cNvSpPr/>
            <p:nvPr/>
          </p:nvSpPr>
          <p:spPr>
            <a:xfrm>
              <a:off x="4764111" y="1691959"/>
              <a:ext cx="2687724" cy="560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State</a:t>
              </a:r>
            </a:p>
          </p:txBody>
        </p:sp>
        <p:sp>
          <p:nvSpPr>
            <p:cNvPr id="25" name="Rectangle 24">
              <a:extLst>
                <a:ext uri="{FF2B5EF4-FFF2-40B4-BE49-F238E27FC236}">
                  <a16:creationId xmlns:a16="http://schemas.microsoft.com/office/drawing/2014/main" id="{65C4C1FC-75AE-D149-8137-EED0B758A7B1}"/>
                </a:ext>
              </a:extLst>
            </p:cNvPr>
            <p:cNvSpPr/>
            <p:nvPr/>
          </p:nvSpPr>
          <p:spPr>
            <a:xfrm>
              <a:off x="7733284" y="1691959"/>
              <a:ext cx="2661447" cy="560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Impact of Future State</a:t>
              </a:r>
            </a:p>
          </p:txBody>
        </p:sp>
      </p:grpSp>
    </p:spTree>
    <p:extLst>
      <p:ext uri="{BB962C8B-B14F-4D97-AF65-F5344CB8AC3E}">
        <p14:creationId xmlns:p14="http://schemas.microsoft.com/office/powerpoint/2010/main" val="333014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1081-47F6-764D-A6F5-4D70AB545A8E}"/>
              </a:ext>
            </a:extLst>
          </p:cNvPr>
          <p:cNvSpPr>
            <a:spLocks noGrp="1"/>
          </p:cNvSpPr>
          <p:nvPr>
            <p:ph type="title"/>
          </p:nvPr>
        </p:nvSpPr>
        <p:spPr/>
        <p:txBody>
          <a:bodyPr/>
          <a:lstStyle/>
          <a:p>
            <a:r>
              <a:rPr lang="en-US" dirty="0"/>
              <a:t>Priority Matrix</a:t>
            </a:r>
          </a:p>
        </p:txBody>
      </p:sp>
      <p:graphicFrame>
        <p:nvGraphicFramePr>
          <p:cNvPr id="7" name="Content Placeholder 6">
            <a:extLst>
              <a:ext uri="{FF2B5EF4-FFF2-40B4-BE49-F238E27FC236}">
                <a16:creationId xmlns:a16="http://schemas.microsoft.com/office/drawing/2014/main" id="{77858AB7-F310-954F-9AA7-3C2C002F239B}"/>
              </a:ext>
            </a:extLst>
          </p:cNvPr>
          <p:cNvGraphicFramePr>
            <a:graphicFrameLocks noGrp="1"/>
          </p:cNvGraphicFramePr>
          <p:nvPr>
            <p:ph idx="1"/>
            <p:extLst>
              <p:ext uri="{D42A27DB-BD31-4B8C-83A1-F6EECF244321}">
                <p14:modId xmlns:p14="http://schemas.microsoft.com/office/powerpoint/2010/main" val="3518129478"/>
              </p:ext>
            </p:extLst>
          </p:nvPr>
        </p:nvGraphicFramePr>
        <p:xfrm>
          <a:off x="795528" y="1947930"/>
          <a:ext cx="10598152" cy="3655892"/>
        </p:xfrm>
        <a:graphic>
          <a:graphicData uri="http://schemas.openxmlformats.org/drawingml/2006/table">
            <a:tbl>
              <a:tblPr firstRow="1" bandRow="1">
                <a:tableStyleId>{53EC33FE-5DB8-4BD8-A25B-2F90776AB6F7}</a:tableStyleId>
              </a:tblPr>
              <a:tblGrid>
                <a:gridCol w="1591602">
                  <a:extLst>
                    <a:ext uri="{9D8B030D-6E8A-4147-A177-3AD203B41FA5}">
                      <a16:colId xmlns:a16="http://schemas.microsoft.com/office/drawing/2014/main" val="3562964177"/>
                    </a:ext>
                  </a:extLst>
                </a:gridCol>
                <a:gridCol w="3206338">
                  <a:extLst>
                    <a:ext uri="{9D8B030D-6E8A-4147-A177-3AD203B41FA5}">
                      <a16:colId xmlns:a16="http://schemas.microsoft.com/office/drawing/2014/main" val="2710840928"/>
                    </a:ext>
                  </a:extLst>
                </a:gridCol>
                <a:gridCol w="3004457">
                  <a:extLst>
                    <a:ext uri="{9D8B030D-6E8A-4147-A177-3AD203B41FA5}">
                      <a16:colId xmlns:a16="http://schemas.microsoft.com/office/drawing/2014/main" val="1112577353"/>
                    </a:ext>
                  </a:extLst>
                </a:gridCol>
                <a:gridCol w="2795755">
                  <a:extLst>
                    <a:ext uri="{9D8B030D-6E8A-4147-A177-3AD203B41FA5}">
                      <a16:colId xmlns:a16="http://schemas.microsoft.com/office/drawing/2014/main" val="160006178"/>
                    </a:ext>
                  </a:extLst>
                </a:gridCol>
              </a:tblGrid>
              <a:tr h="1676402">
                <a:tc>
                  <a:txBody>
                    <a:bodyPr/>
                    <a:lstStyle/>
                    <a:p>
                      <a:r>
                        <a:rPr lang="en-US" sz="1400" dirty="0">
                          <a:solidFill>
                            <a:schemeClr val="bg1"/>
                          </a:solidFill>
                        </a:rPr>
                        <a:t>Must Do</a:t>
                      </a:r>
                    </a:p>
                  </a:txBody>
                  <a:tcPr marL="182880" marR="182880" marT="251460" marB="251460">
                    <a:solidFill>
                      <a:schemeClr val="accent2"/>
                    </a:solidFill>
                  </a:tcPr>
                </a:tc>
                <a:tc>
                  <a:txBody>
                    <a:bodyPr/>
                    <a:lstStyle/>
                    <a:p>
                      <a:pPr marL="285750" indent="-285750">
                        <a:buFont typeface="Arial" panose="020B0604020202020204" pitchFamily="34" charset="0"/>
                        <a:buChar char="•"/>
                      </a:pPr>
                      <a:r>
                        <a:rPr lang="en-US" sz="1400" b="0" dirty="0">
                          <a:solidFill>
                            <a:schemeClr val="tx2"/>
                          </a:solidFill>
                        </a:rPr>
                        <a:t>Fill Gaps in the Infrastructure</a:t>
                      </a:r>
                    </a:p>
                    <a:p>
                      <a:pPr marL="285750" indent="-285750">
                        <a:buFont typeface="Arial" panose="020B0604020202020204" pitchFamily="34" charset="0"/>
                        <a:buChar char="•"/>
                      </a:pPr>
                      <a:r>
                        <a:rPr lang="en-US" sz="1400" b="0" dirty="0">
                          <a:solidFill>
                            <a:schemeClr val="tx2"/>
                          </a:solidFill>
                        </a:rPr>
                        <a:t>Update antiquated Block </a:t>
                      </a:r>
                    </a:p>
                    <a:p>
                      <a:pPr marL="285750" indent="-285750">
                        <a:buFont typeface="Arial" panose="020B0604020202020204" pitchFamily="34" charset="0"/>
                        <a:buChar char="•"/>
                      </a:pPr>
                      <a:r>
                        <a:rPr lang="en-US" sz="1400" b="0" dirty="0">
                          <a:solidFill>
                            <a:schemeClr val="tx2"/>
                          </a:solidFill>
                        </a:rPr>
                        <a:t>Establish Steering Committee </a:t>
                      </a:r>
                    </a:p>
                    <a:p>
                      <a:pPr marL="285750" indent="-285750">
                        <a:buFont typeface="Arial" panose="020B0604020202020204" pitchFamily="34" charset="0"/>
                        <a:buChar char="•"/>
                      </a:pPr>
                      <a:r>
                        <a:rPr lang="en-US" sz="1400" b="0" dirty="0">
                          <a:solidFill>
                            <a:schemeClr val="tx2"/>
                          </a:solidFill>
                        </a:rPr>
                        <a:t>CHA Agreement and Data Exercise w/MACA</a:t>
                      </a:r>
                    </a:p>
                  </a:txBody>
                  <a:tcPr marL="182880" marR="182880" marT="251460" marB="251460"/>
                </a:tc>
                <a:tc>
                  <a:txBody>
                    <a:bodyPr/>
                    <a:lstStyle/>
                    <a:p>
                      <a:pPr marL="285750" indent="-285750">
                        <a:buFont typeface="Arial" panose="020B0604020202020204" pitchFamily="34" charset="0"/>
                        <a:buChar char="•"/>
                      </a:pPr>
                      <a:r>
                        <a:rPr lang="en-US" sz="1400" b="0" dirty="0">
                          <a:solidFill>
                            <a:schemeClr val="tx2"/>
                          </a:solidFill>
                        </a:rPr>
                        <a:t>Genesis Engagement for Efficiency improvements</a:t>
                      </a:r>
                    </a:p>
                  </a:txBody>
                  <a:tcPr marL="182880" marR="182880" marT="251460" marB="251460"/>
                </a:tc>
                <a:tc>
                  <a:txBody>
                    <a:bodyPr/>
                    <a:lstStyle/>
                    <a:p>
                      <a:pPr marL="285750" indent="-285750">
                        <a:buFont typeface="Arial" panose="020B0604020202020204" pitchFamily="34" charset="0"/>
                        <a:buChar char="•"/>
                      </a:pPr>
                      <a:r>
                        <a:rPr lang="en-US" sz="1400" b="0" dirty="0">
                          <a:solidFill>
                            <a:schemeClr val="tx2"/>
                          </a:solidFill>
                        </a:rPr>
                        <a:t>Establish Robotic Residency Training Program</a:t>
                      </a:r>
                    </a:p>
                    <a:p>
                      <a:pPr marL="285750" indent="-285750">
                        <a:buFont typeface="Arial" panose="020B0604020202020204" pitchFamily="34" charset="0"/>
                        <a:buChar char="•"/>
                      </a:pPr>
                      <a:r>
                        <a:rPr lang="en-US" sz="1400" b="0" dirty="0">
                          <a:solidFill>
                            <a:schemeClr val="tx2"/>
                          </a:solidFill>
                        </a:rPr>
                        <a:t>Establish an outpatient robotic program</a:t>
                      </a:r>
                    </a:p>
                  </a:txBody>
                  <a:tcPr marL="182880" marR="182880" marT="251460" marB="251460"/>
                </a:tc>
                <a:extLst>
                  <a:ext uri="{0D108BD9-81ED-4DB2-BD59-A6C34878D82A}">
                    <a16:rowId xmlns:a16="http://schemas.microsoft.com/office/drawing/2014/main" val="3518254001"/>
                  </a:ext>
                </a:extLst>
              </a:tr>
              <a:tr h="989745">
                <a:tc>
                  <a:txBody>
                    <a:bodyPr/>
                    <a:lstStyle/>
                    <a:p>
                      <a:r>
                        <a:rPr lang="en-US" sz="1400" dirty="0">
                          <a:solidFill>
                            <a:schemeClr val="accent1"/>
                          </a:solidFill>
                        </a:rPr>
                        <a:t>Should Do</a:t>
                      </a:r>
                    </a:p>
                  </a:txBody>
                  <a:tcPr marL="182880" marR="182880" marT="251460" marB="251460">
                    <a:solidFill>
                      <a:schemeClr val="accent2">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Attend 360</a:t>
                      </a:r>
                    </a:p>
                  </a:txBody>
                  <a:tcPr marL="182880" marR="182880" marT="251460" marB="2514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Create Center of Excellence for MIS Hernia Surgery</a:t>
                      </a:r>
                    </a:p>
                  </a:txBody>
                  <a:tcPr marL="182880" marR="182880" marT="251460" marB="251460"/>
                </a:tc>
                <a:tc>
                  <a:txBody>
                    <a:bodyPr/>
                    <a:lstStyle/>
                    <a:p>
                      <a:pPr marL="0" indent="0">
                        <a:buFont typeface="Arial" panose="020B0604020202020204" pitchFamily="34" charset="0"/>
                        <a:buNone/>
                      </a:pPr>
                      <a:endParaRPr lang="en-US" sz="1400">
                        <a:solidFill>
                          <a:schemeClr val="tx2"/>
                        </a:solidFill>
                      </a:endParaRPr>
                    </a:p>
                  </a:txBody>
                  <a:tcPr marL="182880" marR="182880" marT="251460" marB="251460"/>
                </a:tc>
                <a:extLst>
                  <a:ext uri="{0D108BD9-81ED-4DB2-BD59-A6C34878D82A}">
                    <a16:rowId xmlns:a16="http://schemas.microsoft.com/office/drawing/2014/main" val="1445451478"/>
                  </a:ext>
                </a:extLst>
              </a:tr>
              <a:tr h="989745">
                <a:tc>
                  <a:txBody>
                    <a:bodyPr/>
                    <a:lstStyle/>
                    <a:p>
                      <a:r>
                        <a:rPr lang="en-US" sz="1400" dirty="0">
                          <a:solidFill>
                            <a:schemeClr val="accent1"/>
                          </a:solidFill>
                        </a:rPr>
                        <a:t>Could Do</a:t>
                      </a:r>
                    </a:p>
                  </a:txBody>
                  <a:tcPr marL="182880" marR="182880" marT="251460" marB="251460">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Direct to Patient Marketing</a:t>
                      </a:r>
                    </a:p>
                  </a:txBody>
                  <a:tcPr marL="182880" marR="182880" marT="251460" marB="2514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Recruit Robotic Thoracic &amp; Colorectal trained surgeons</a:t>
                      </a:r>
                    </a:p>
                  </a:txBody>
                  <a:tcPr marL="182880" marR="182880" marT="251460" marB="251460"/>
                </a:tc>
                <a:tc>
                  <a:txBody>
                    <a:bodyPr/>
                    <a:lstStyle/>
                    <a:p>
                      <a:pPr marL="0" indent="0">
                        <a:buFont typeface="Arial" panose="020B0604020202020204" pitchFamily="34" charset="0"/>
                        <a:buNone/>
                      </a:pPr>
                      <a:endParaRPr lang="en-US" sz="1400" dirty="0">
                        <a:solidFill>
                          <a:schemeClr val="tx2"/>
                        </a:solidFill>
                      </a:endParaRPr>
                    </a:p>
                  </a:txBody>
                  <a:tcPr marL="182880" marR="182880" marT="251460" marB="251460"/>
                </a:tc>
                <a:extLst>
                  <a:ext uri="{0D108BD9-81ED-4DB2-BD59-A6C34878D82A}">
                    <a16:rowId xmlns:a16="http://schemas.microsoft.com/office/drawing/2014/main" val="2733176091"/>
                  </a:ext>
                </a:extLst>
              </a:tr>
            </a:tbl>
          </a:graphicData>
        </a:graphic>
      </p:graphicFrame>
      <p:sp>
        <p:nvSpPr>
          <p:cNvPr id="4" name="Footer Placeholder 3">
            <a:extLst>
              <a:ext uri="{FF2B5EF4-FFF2-40B4-BE49-F238E27FC236}">
                <a16:creationId xmlns:a16="http://schemas.microsoft.com/office/drawing/2014/main" id="{C2A6CE4C-24E7-2D49-8490-50F1E08330C6}"/>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5" name="Date Placeholder 4">
            <a:extLst>
              <a:ext uri="{FF2B5EF4-FFF2-40B4-BE49-F238E27FC236}">
                <a16:creationId xmlns:a16="http://schemas.microsoft.com/office/drawing/2014/main" id="{5877898E-EA12-9A44-A7FB-A0B848773526}"/>
              </a:ext>
            </a:extLst>
          </p:cNvPr>
          <p:cNvSpPr>
            <a:spLocks noGrp="1"/>
          </p:cNvSpPr>
          <p:nvPr>
            <p:ph type="dt" sz="half" idx="2"/>
          </p:nvPr>
        </p:nvSpPr>
        <p:spPr/>
        <p:txBody>
          <a:bodyPr/>
          <a:lstStyle/>
          <a:p>
            <a:r>
              <a:rPr lang="en-US"/>
              <a:t>PNXXXXXXX-XX RevX 00/2020</a:t>
            </a:r>
            <a:endParaRPr lang="en-US" dirty="0"/>
          </a:p>
        </p:txBody>
      </p:sp>
      <p:sp>
        <p:nvSpPr>
          <p:cNvPr id="6" name="Slide Number Placeholder 5">
            <a:extLst>
              <a:ext uri="{FF2B5EF4-FFF2-40B4-BE49-F238E27FC236}">
                <a16:creationId xmlns:a16="http://schemas.microsoft.com/office/drawing/2014/main" id="{98601588-1249-F244-8B7B-CC7E03E567A4}"/>
              </a:ext>
            </a:extLst>
          </p:cNvPr>
          <p:cNvSpPr>
            <a:spLocks noGrp="1"/>
          </p:cNvSpPr>
          <p:nvPr>
            <p:ph type="sldNum" sz="quarter" idx="4"/>
          </p:nvPr>
        </p:nvSpPr>
        <p:spPr/>
        <p:txBody>
          <a:bodyPr/>
          <a:lstStyle/>
          <a:p>
            <a:fld id="{545CFF4A-92DB-4C5D-B50A-9BB6D56720F2}" type="slidenum">
              <a:rPr lang="en-US" smtClean="0"/>
              <a:pPr/>
              <a:t>28</a:t>
            </a:fld>
            <a:r>
              <a:rPr lang="en-US"/>
              <a:t> of ~&amp;#</a:t>
            </a:r>
            <a:endParaRPr lang="en-US" dirty="0"/>
          </a:p>
        </p:txBody>
      </p:sp>
      <p:grpSp>
        <p:nvGrpSpPr>
          <p:cNvPr id="12" name="Group 11">
            <a:extLst>
              <a:ext uri="{FF2B5EF4-FFF2-40B4-BE49-F238E27FC236}">
                <a16:creationId xmlns:a16="http://schemas.microsoft.com/office/drawing/2014/main" id="{E19D5CB6-D737-2649-9BF6-D406F5FC134A}"/>
              </a:ext>
            </a:extLst>
          </p:cNvPr>
          <p:cNvGrpSpPr/>
          <p:nvPr/>
        </p:nvGrpSpPr>
        <p:grpSpPr>
          <a:xfrm>
            <a:off x="2698510" y="1451117"/>
            <a:ext cx="8098912" cy="202742"/>
            <a:chOff x="2698510" y="1451117"/>
            <a:chExt cx="8098912" cy="202742"/>
          </a:xfrm>
        </p:grpSpPr>
        <p:sp>
          <p:nvSpPr>
            <p:cNvPr id="8" name="TextBox 7">
              <a:extLst>
                <a:ext uri="{FF2B5EF4-FFF2-40B4-BE49-F238E27FC236}">
                  <a16:creationId xmlns:a16="http://schemas.microsoft.com/office/drawing/2014/main" id="{DEF5F893-44AA-644E-8AA9-F20EDA083E5E}"/>
                </a:ext>
              </a:extLst>
            </p:cNvPr>
            <p:cNvSpPr txBox="1"/>
            <p:nvPr/>
          </p:nvSpPr>
          <p:spPr>
            <a:xfrm>
              <a:off x="2698510" y="1469193"/>
              <a:ext cx="487313" cy="184666"/>
            </a:xfrm>
            <a:prstGeom prst="rect">
              <a:avLst/>
            </a:prstGeom>
            <a:noFill/>
          </p:spPr>
          <p:txBody>
            <a:bodyPr wrap="none" lIns="0" tIns="0" rIns="0" bIns="0" rtlCol="0">
              <a:spAutoFit/>
            </a:bodyPr>
            <a:lstStyle/>
            <a:p>
              <a:pPr algn="l"/>
              <a:r>
                <a:rPr lang="en-US" sz="1200" b="1" dirty="0">
                  <a:solidFill>
                    <a:schemeClr val="accent2"/>
                  </a:solidFill>
                </a:rPr>
                <a:t>Higher</a:t>
              </a:r>
            </a:p>
          </p:txBody>
        </p:sp>
        <p:sp>
          <p:nvSpPr>
            <p:cNvPr id="9" name="TextBox 8">
              <a:extLst>
                <a:ext uri="{FF2B5EF4-FFF2-40B4-BE49-F238E27FC236}">
                  <a16:creationId xmlns:a16="http://schemas.microsoft.com/office/drawing/2014/main" id="{C7912985-92F9-454E-9836-5B03FF1CB36C}"/>
                </a:ext>
              </a:extLst>
            </p:cNvPr>
            <p:cNvSpPr txBox="1"/>
            <p:nvPr/>
          </p:nvSpPr>
          <p:spPr>
            <a:xfrm>
              <a:off x="10343772" y="1451117"/>
              <a:ext cx="453650" cy="184666"/>
            </a:xfrm>
            <a:prstGeom prst="rect">
              <a:avLst/>
            </a:prstGeom>
            <a:noFill/>
          </p:spPr>
          <p:txBody>
            <a:bodyPr wrap="none" lIns="0" tIns="0" rIns="0" bIns="0" rtlCol="0">
              <a:spAutoFit/>
            </a:bodyPr>
            <a:lstStyle/>
            <a:p>
              <a:pPr algn="l"/>
              <a:r>
                <a:rPr lang="en-US" sz="1200" b="1" dirty="0">
                  <a:solidFill>
                    <a:schemeClr val="accent2">
                      <a:lumMod val="40000"/>
                      <a:lumOff val="60000"/>
                    </a:schemeClr>
                  </a:solidFill>
                </a:rPr>
                <a:t>Lower</a:t>
              </a:r>
            </a:p>
          </p:txBody>
        </p:sp>
        <p:cxnSp>
          <p:nvCxnSpPr>
            <p:cNvPr id="11" name="Straight Arrow Connector 10">
              <a:extLst>
                <a:ext uri="{FF2B5EF4-FFF2-40B4-BE49-F238E27FC236}">
                  <a16:creationId xmlns:a16="http://schemas.microsoft.com/office/drawing/2014/main" id="{121B2221-4109-4F4A-9605-2CAC1DD7A9F8}"/>
                </a:ext>
              </a:extLst>
            </p:cNvPr>
            <p:cNvCxnSpPr/>
            <p:nvPr/>
          </p:nvCxnSpPr>
          <p:spPr>
            <a:xfrm>
              <a:off x="3576165" y="1574227"/>
              <a:ext cx="2687551" cy="0"/>
            </a:xfrm>
            <a:prstGeom prst="straightConnector1">
              <a:avLst/>
            </a:prstGeom>
            <a:ln w="6350">
              <a:solidFill>
                <a:schemeClr val="bg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9233F75-1DD1-6442-90A6-244FF1054DFE}"/>
                </a:ext>
              </a:extLst>
            </p:cNvPr>
            <p:cNvCxnSpPr/>
            <p:nvPr/>
          </p:nvCxnSpPr>
          <p:spPr>
            <a:xfrm>
              <a:off x="7657556" y="1574227"/>
              <a:ext cx="2443228" cy="0"/>
            </a:xfrm>
            <a:prstGeom prst="straightConnector1">
              <a:avLst/>
            </a:prstGeom>
            <a:ln w="635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3F792E-9ABB-2646-B000-6B8330C588D6}"/>
                </a:ext>
              </a:extLst>
            </p:cNvPr>
            <p:cNvSpPr txBox="1"/>
            <p:nvPr/>
          </p:nvSpPr>
          <p:spPr>
            <a:xfrm>
              <a:off x="6700499" y="1469193"/>
              <a:ext cx="570669" cy="184666"/>
            </a:xfrm>
            <a:prstGeom prst="rect">
              <a:avLst/>
            </a:prstGeom>
            <a:noFill/>
          </p:spPr>
          <p:txBody>
            <a:bodyPr wrap="none" lIns="0" tIns="0" rIns="0" bIns="0" rtlCol="0">
              <a:spAutoFit/>
            </a:bodyPr>
            <a:lstStyle/>
            <a:p>
              <a:pPr algn="l"/>
              <a:r>
                <a:rPr lang="en-US" sz="1200" dirty="0">
                  <a:solidFill>
                    <a:schemeClr val="tx2"/>
                  </a:solidFill>
                </a:rPr>
                <a:t>Urgency</a:t>
              </a:r>
            </a:p>
          </p:txBody>
        </p:sp>
      </p:grpSp>
      <p:sp>
        <p:nvSpPr>
          <p:cNvPr id="13" name="TextBox 12">
            <a:extLst>
              <a:ext uri="{FF2B5EF4-FFF2-40B4-BE49-F238E27FC236}">
                <a16:creationId xmlns:a16="http://schemas.microsoft.com/office/drawing/2014/main" id="{FFAC6017-4D4E-DF43-9F4F-4005A1A7941E}"/>
              </a:ext>
            </a:extLst>
          </p:cNvPr>
          <p:cNvSpPr txBox="1"/>
          <p:nvPr/>
        </p:nvSpPr>
        <p:spPr>
          <a:xfrm rot="16200000">
            <a:off x="210102" y="2370567"/>
            <a:ext cx="487313" cy="184666"/>
          </a:xfrm>
          <a:prstGeom prst="rect">
            <a:avLst/>
          </a:prstGeom>
          <a:noFill/>
        </p:spPr>
        <p:txBody>
          <a:bodyPr wrap="none" lIns="0" tIns="0" rIns="0" bIns="0" rtlCol="0">
            <a:spAutoFit/>
          </a:bodyPr>
          <a:lstStyle/>
          <a:p>
            <a:pPr algn="l"/>
            <a:r>
              <a:rPr lang="en-US" sz="1200" b="1" dirty="0">
                <a:solidFill>
                  <a:schemeClr val="accent2"/>
                </a:solidFill>
              </a:rPr>
              <a:t>Higher</a:t>
            </a:r>
          </a:p>
        </p:txBody>
      </p:sp>
      <p:sp>
        <p:nvSpPr>
          <p:cNvPr id="14" name="TextBox 13">
            <a:extLst>
              <a:ext uri="{FF2B5EF4-FFF2-40B4-BE49-F238E27FC236}">
                <a16:creationId xmlns:a16="http://schemas.microsoft.com/office/drawing/2014/main" id="{BF882AB5-6776-F843-B580-828F2DD62E1B}"/>
              </a:ext>
            </a:extLst>
          </p:cNvPr>
          <p:cNvSpPr txBox="1"/>
          <p:nvPr/>
        </p:nvSpPr>
        <p:spPr>
          <a:xfrm rot="16200000">
            <a:off x="236506" y="5173136"/>
            <a:ext cx="453650" cy="184666"/>
          </a:xfrm>
          <a:prstGeom prst="rect">
            <a:avLst/>
          </a:prstGeom>
          <a:noFill/>
        </p:spPr>
        <p:txBody>
          <a:bodyPr wrap="none" lIns="0" tIns="0" rIns="0" bIns="0" rtlCol="0">
            <a:spAutoFit/>
          </a:bodyPr>
          <a:lstStyle/>
          <a:p>
            <a:pPr algn="l"/>
            <a:r>
              <a:rPr lang="en-US" sz="1200" b="1" dirty="0">
                <a:solidFill>
                  <a:schemeClr val="accent2">
                    <a:lumMod val="40000"/>
                    <a:lumOff val="60000"/>
                  </a:schemeClr>
                </a:solidFill>
              </a:rPr>
              <a:t>Lower</a:t>
            </a:r>
          </a:p>
        </p:txBody>
      </p:sp>
      <p:cxnSp>
        <p:nvCxnSpPr>
          <p:cNvPr id="15" name="Straight Arrow Connector 14">
            <a:extLst>
              <a:ext uri="{FF2B5EF4-FFF2-40B4-BE49-F238E27FC236}">
                <a16:creationId xmlns:a16="http://schemas.microsoft.com/office/drawing/2014/main" id="{66796800-CD51-7540-9E41-217D93B08212}"/>
              </a:ext>
            </a:extLst>
          </p:cNvPr>
          <p:cNvCxnSpPr>
            <a:cxnSpLocks/>
          </p:cNvCxnSpPr>
          <p:nvPr/>
        </p:nvCxnSpPr>
        <p:spPr>
          <a:xfrm>
            <a:off x="468131" y="4182035"/>
            <a:ext cx="0" cy="684935"/>
          </a:xfrm>
          <a:prstGeom prst="straightConnector1">
            <a:avLst/>
          </a:prstGeom>
          <a:ln w="635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395CADE-598E-3D44-909D-2DC0D3694CD2}"/>
              </a:ext>
            </a:extLst>
          </p:cNvPr>
          <p:cNvCxnSpPr>
            <a:cxnSpLocks/>
          </p:cNvCxnSpPr>
          <p:nvPr/>
        </p:nvCxnSpPr>
        <p:spPr>
          <a:xfrm>
            <a:off x="468131" y="2816372"/>
            <a:ext cx="0" cy="684935"/>
          </a:xfrm>
          <a:prstGeom prst="straightConnector1">
            <a:avLst/>
          </a:prstGeom>
          <a:ln w="6350">
            <a:solidFill>
              <a:schemeClr val="bg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9D84DB-56F2-EA4E-B0F5-2D67252F6CB4}"/>
              </a:ext>
            </a:extLst>
          </p:cNvPr>
          <p:cNvSpPr txBox="1"/>
          <p:nvPr/>
        </p:nvSpPr>
        <p:spPr>
          <a:xfrm rot="16200000">
            <a:off x="222926" y="3736229"/>
            <a:ext cx="461665" cy="184666"/>
          </a:xfrm>
          <a:prstGeom prst="rect">
            <a:avLst/>
          </a:prstGeom>
          <a:noFill/>
        </p:spPr>
        <p:txBody>
          <a:bodyPr wrap="none" lIns="0" tIns="0" rIns="0" bIns="0" rtlCol="0">
            <a:spAutoFit/>
          </a:bodyPr>
          <a:lstStyle/>
          <a:p>
            <a:pPr algn="l"/>
            <a:r>
              <a:rPr lang="en-US" sz="1200" dirty="0">
                <a:solidFill>
                  <a:schemeClr val="tx2"/>
                </a:solidFill>
              </a:rPr>
              <a:t>Impact</a:t>
            </a:r>
          </a:p>
        </p:txBody>
      </p:sp>
    </p:spTree>
    <p:extLst>
      <p:ext uri="{BB962C8B-B14F-4D97-AF65-F5344CB8AC3E}">
        <p14:creationId xmlns:p14="http://schemas.microsoft.com/office/powerpoint/2010/main" val="64902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531D34-6946-41DE-A6E1-89A7C9C1C0AD}"/>
              </a:ext>
            </a:extLst>
          </p:cNvPr>
          <p:cNvSpPr>
            <a:spLocks noGrp="1"/>
          </p:cNvSpPr>
          <p:nvPr>
            <p:ph type="title"/>
          </p:nvPr>
        </p:nvSpPr>
        <p:spPr/>
        <p:txBody>
          <a:bodyPr/>
          <a:lstStyle/>
          <a:p>
            <a:r>
              <a:rPr lang="en-US" dirty="0"/>
              <a:t>Next Steps:</a:t>
            </a:r>
          </a:p>
        </p:txBody>
      </p:sp>
      <p:sp>
        <p:nvSpPr>
          <p:cNvPr id="4" name="Footer Placeholder 3"/>
          <p:cNvSpPr>
            <a:spLocks noGrp="1"/>
          </p:cNvSpPr>
          <p:nvPr>
            <p:ph type="ftr" sz="quarter" idx="11"/>
          </p:nvPr>
        </p:nvSpPr>
        <p:spPr/>
        <p:txBody>
          <a:bodyPr/>
          <a:lstStyle/>
          <a:p>
            <a:r>
              <a:rPr lang="en-US"/>
              <a:t>Confidential Intuitive Information — Not for Distribution. Copyright ©2020 Intuitive Surgical, Inc.</a:t>
            </a:r>
          </a:p>
        </p:txBody>
      </p:sp>
    </p:spTree>
    <p:extLst>
      <p:ext uri="{BB962C8B-B14F-4D97-AF65-F5344CB8AC3E}">
        <p14:creationId xmlns:p14="http://schemas.microsoft.com/office/powerpoint/2010/main" val="18610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8D75-D0EC-4293-B718-1DFD7DC06064}"/>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E2528957-03A2-465D-86EC-3925DD082DD2}"/>
              </a:ext>
            </a:extLst>
          </p:cNvPr>
          <p:cNvSpPr>
            <a:spLocks noGrp="1"/>
          </p:cNvSpPr>
          <p:nvPr>
            <p:ph idx="1"/>
          </p:nvPr>
        </p:nvSpPr>
        <p:spPr>
          <a:xfrm>
            <a:off x="795528" y="1352970"/>
            <a:ext cx="10597896" cy="4910328"/>
          </a:xfrm>
        </p:spPr>
        <p:txBody>
          <a:bodyPr/>
          <a:lstStyle/>
          <a:p>
            <a:pPr marL="342900" indent="-342900">
              <a:buFont typeface="+mj-lt"/>
              <a:buAutoNum type="arabicPeriod"/>
            </a:pPr>
            <a:r>
              <a:rPr lang="en-US" dirty="0"/>
              <a:t>Align on Shared Goals</a:t>
            </a:r>
          </a:p>
          <a:p>
            <a:pPr marL="342900" indent="-342900">
              <a:buFont typeface="+mj-lt"/>
              <a:buAutoNum type="arabicPeriod"/>
            </a:pPr>
            <a:r>
              <a:rPr lang="en-US" dirty="0"/>
              <a:t>Current State Analysis for Robotics</a:t>
            </a:r>
          </a:p>
          <a:p>
            <a:pPr marL="342900" indent="-342900">
              <a:buFont typeface="+mj-lt"/>
              <a:buAutoNum type="arabicPeriod"/>
            </a:pPr>
            <a:r>
              <a:rPr lang="en-US" dirty="0"/>
              <a:t>Identify &amp; Discuss Primary Constraints &amp; Opportunities</a:t>
            </a:r>
          </a:p>
          <a:p>
            <a:pPr marL="342900" indent="-342900">
              <a:buFont typeface="+mj-lt"/>
              <a:buAutoNum type="arabicPeriod"/>
            </a:pPr>
            <a:r>
              <a:rPr lang="en-US" dirty="0"/>
              <a:t>Align on top priorities </a:t>
            </a:r>
          </a:p>
        </p:txBody>
      </p:sp>
      <p:sp>
        <p:nvSpPr>
          <p:cNvPr id="4" name="Footer Placeholder 3">
            <a:extLst>
              <a:ext uri="{FF2B5EF4-FFF2-40B4-BE49-F238E27FC236}">
                <a16:creationId xmlns:a16="http://schemas.microsoft.com/office/drawing/2014/main" id="{CAFACD1D-9A29-4973-A69D-84E2B0788A6F}"/>
              </a:ext>
            </a:extLst>
          </p:cNvPr>
          <p:cNvSpPr>
            <a:spLocks noGrp="1"/>
          </p:cNvSpPr>
          <p:nvPr>
            <p:ph type="ftr" sz="quarter" idx="11"/>
          </p:nvPr>
        </p:nvSpPr>
        <p:spPr/>
        <p:txBody>
          <a:bodyPr/>
          <a:lstStyle/>
          <a:p>
            <a:r>
              <a:rPr lang="en-US"/>
              <a:t>Confidential Intuitive Information — Not for Distribution. Copyright ©2020 Intuitive Surgical, Inc.</a:t>
            </a:r>
          </a:p>
        </p:txBody>
      </p:sp>
    </p:spTree>
    <p:extLst>
      <p:ext uri="{BB962C8B-B14F-4D97-AF65-F5344CB8AC3E}">
        <p14:creationId xmlns:p14="http://schemas.microsoft.com/office/powerpoint/2010/main" val="8947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Summit to Create Vertical Alignment</a:t>
            </a:r>
            <a:br>
              <a:rPr lang="en-US" dirty="0"/>
            </a:br>
            <a:r>
              <a:rPr lang="en-US" sz="1800" b="0" dirty="0"/>
              <a:t>Leadership Goal: One team, one goal.  Influence others &amp; delegate to future leaders</a:t>
            </a:r>
          </a:p>
        </p:txBody>
      </p:sp>
      <p:sp>
        <p:nvSpPr>
          <p:cNvPr id="4" name="Footer Placeholder 3"/>
          <p:cNvSpPr>
            <a:spLocks noGrp="1"/>
          </p:cNvSpPr>
          <p:nvPr>
            <p:ph type="ftr" sz="quarter" idx="11"/>
          </p:nvPr>
        </p:nvSpPr>
        <p:spPr/>
        <p:txBody>
          <a:bodyPr/>
          <a:lstStyle/>
          <a:p>
            <a:r>
              <a:rPr lang="en-US" dirty="0"/>
              <a:t>Confidential Intuitive Information — Not for Distribution. Copyright ©2020 Intuitive Surgical, Inc.</a:t>
            </a:r>
          </a:p>
        </p:txBody>
      </p:sp>
      <p:sp>
        <p:nvSpPr>
          <p:cNvPr id="8" name="TextBox 7">
            <a:extLst>
              <a:ext uri="{FF2B5EF4-FFF2-40B4-BE49-F238E27FC236}">
                <a16:creationId xmlns:a16="http://schemas.microsoft.com/office/drawing/2014/main" id="{A67D559C-D5EA-4B04-B1E5-82FF2DCA991A}"/>
              </a:ext>
            </a:extLst>
          </p:cNvPr>
          <p:cNvSpPr txBox="1"/>
          <p:nvPr/>
        </p:nvSpPr>
        <p:spPr>
          <a:xfrm>
            <a:off x="795527" y="4604753"/>
            <a:ext cx="10597897" cy="1220193"/>
          </a:xfrm>
          <a:prstGeom prst="rect">
            <a:avLst/>
          </a:prstGeom>
          <a:noFill/>
        </p:spPr>
        <p:txBody>
          <a:bodyPr wrap="square" numCol="2" rtlCol="0">
            <a:noAutofit/>
          </a:bodyPr>
          <a:lstStyle/>
          <a:p>
            <a:pPr>
              <a:lnSpc>
                <a:spcPts val="2100"/>
              </a:lnSpc>
            </a:pPr>
            <a:r>
              <a:rPr lang="en-US" sz="1600" dirty="0"/>
              <a:t>Executive: </a:t>
            </a:r>
          </a:p>
          <a:p>
            <a:pPr>
              <a:lnSpc>
                <a:spcPts val="2100"/>
              </a:lnSpc>
            </a:pPr>
            <a:r>
              <a:rPr lang="en-US" sz="1600" dirty="0"/>
              <a:t>Clinical:  </a:t>
            </a:r>
          </a:p>
          <a:p>
            <a:endParaRPr lang="en-US" dirty="0"/>
          </a:p>
          <a:p>
            <a:r>
              <a:rPr lang="en-US" sz="1600" dirty="0"/>
              <a:t>Date for Summit Meeting:   _____/_____  /_______</a:t>
            </a:r>
          </a:p>
          <a:p>
            <a:pPr>
              <a:lnSpc>
                <a:spcPts val="2100"/>
              </a:lnSpc>
            </a:pPr>
            <a:r>
              <a:rPr lang="en-US" sz="1600" dirty="0"/>
              <a:t>Operational: </a:t>
            </a:r>
          </a:p>
          <a:p>
            <a:pPr>
              <a:lnSpc>
                <a:spcPts val="2100"/>
              </a:lnSpc>
            </a:pPr>
            <a:r>
              <a:rPr lang="en-US" sz="1600" dirty="0"/>
              <a:t>Intuitive: </a:t>
            </a:r>
          </a:p>
        </p:txBody>
      </p:sp>
      <p:sp>
        <p:nvSpPr>
          <p:cNvPr id="18" name="Rectangle 17">
            <a:extLst>
              <a:ext uri="{FF2B5EF4-FFF2-40B4-BE49-F238E27FC236}">
                <a16:creationId xmlns:a16="http://schemas.microsoft.com/office/drawing/2014/main" id="{495BA1B1-F02A-3143-AEE3-02142AA1627B}"/>
              </a:ext>
            </a:extLst>
          </p:cNvPr>
          <p:cNvSpPr/>
          <p:nvPr/>
        </p:nvSpPr>
        <p:spPr>
          <a:xfrm>
            <a:off x="795527" y="4172770"/>
            <a:ext cx="6660798" cy="361637"/>
          </a:xfrm>
          <a:prstGeom prst="rect">
            <a:avLst/>
          </a:prstGeom>
        </p:spPr>
        <p:txBody>
          <a:bodyPr wrap="none">
            <a:spAutoFit/>
          </a:bodyPr>
          <a:lstStyle/>
          <a:p>
            <a:pPr>
              <a:lnSpc>
                <a:spcPts val="2100"/>
              </a:lnSpc>
            </a:pPr>
            <a:r>
              <a:rPr lang="en-US" b="1" dirty="0"/>
              <a:t>Robotic Summit (Key Stakeholders who MUST participate):</a:t>
            </a:r>
          </a:p>
        </p:txBody>
      </p:sp>
      <p:grpSp>
        <p:nvGrpSpPr>
          <p:cNvPr id="24" name="Group 23">
            <a:extLst>
              <a:ext uri="{FF2B5EF4-FFF2-40B4-BE49-F238E27FC236}">
                <a16:creationId xmlns:a16="http://schemas.microsoft.com/office/drawing/2014/main" id="{8DA963EC-4314-1D40-BDCE-1CF45547695B}"/>
              </a:ext>
            </a:extLst>
          </p:cNvPr>
          <p:cNvGrpSpPr/>
          <p:nvPr/>
        </p:nvGrpSpPr>
        <p:grpSpPr>
          <a:xfrm>
            <a:off x="2541372" y="1568152"/>
            <a:ext cx="6909411" cy="2005989"/>
            <a:chOff x="2541372" y="1631212"/>
            <a:chExt cx="6909411" cy="2005989"/>
          </a:xfrm>
        </p:grpSpPr>
        <p:pic>
          <p:nvPicPr>
            <p:cNvPr id="13" name="Picture 12">
              <a:extLst>
                <a:ext uri="{FF2B5EF4-FFF2-40B4-BE49-F238E27FC236}">
                  <a16:creationId xmlns:a16="http://schemas.microsoft.com/office/drawing/2014/main" id="{00C4EE1C-398B-BC47-9C75-7A2E1B5CFB3E}"/>
                </a:ext>
              </a:extLst>
            </p:cNvPr>
            <p:cNvPicPr>
              <a:picLocks noChangeAspect="1"/>
            </p:cNvPicPr>
            <p:nvPr/>
          </p:nvPicPr>
          <p:blipFill>
            <a:blip r:embed="rId3"/>
            <a:stretch>
              <a:fillRect/>
            </a:stretch>
          </p:blipFill>
          <p:spPr>
            <a:xfrm>
              <a:off x="5189746" y="1631212"/>
              <a:ext cx="1570455" cy="1570455"/>
            </a:xfrm>
            <a:prstGeom prst="rect">
              <a:avLst/>
            </a:prstGeom>
          </p:spPr>
        </p:pic>
        <p:pic>
          <p:nvPicPr>
            <p:cNvPr id="14" name="Picture 13">
              <a:extLst>
                <a:ext uri="{FF2B5EF4-FFF2-40B4-BE49-F238E27FC236}">
                  <a16:creationId xmlns:a16="http://schemas.microsoft.com/office/drawing/2014/main" id="{5E9C09DF-AD62-C44B-91AE-AF615D0E5959}"/>
                </a:ext>
              </a:extLst>
            </p:cNvPr>
            <p:cNvPicPr>
              <a:picLocks noChangeAspect="1"/>
            </p:cNvPicPr>
            <p:nvPr/>
          </p:nvPicPr>
          <p:blipFill>
            <a:blip r:embed="rId4"/>
            <a:stretch>
              <a:fillRect/>
            </a:stretch>
          </p:blipFill>
          <p:spPr>
            <a:xfrm>
              <a:off x="2735580" y="1631212"/>
              <a:ext cx="1570455" cy="1570455"/>
            </a:xfrm>
            <a:prstGeom prst="rect">
              <a:avLst/>
            </a:prstGeom>
          </p:spPr>
        </p:pic>
        <p:pic>
          <p:nvPicPr>
            <p:cNvPr id="15" name="Picture 14">
              <a:extLst>
                <a:ext uri="{FF2B5EF4-FFF2-40B4-BE49-F238E27FC236}">
                  <a16:creationId xmlns:a16="http://schemas.microsoft.com/office/drawing/2014/main" id="{9664B9BD-1BA4-3B41-BFC7-98C53F38C293}"/>
                </a:ext>
              </a:extLst>
            </p:cNvPr>
            <p:cNvPicPr>
              <a:picLocks noChangeAspect="1"/>
            </p:cNvPicPr>
            <p:nvPr/>
          </p:nvPicPr>
          <p:blipFill>
            <a:blip r:embed="rId5"/>
            <a:stretch>
              <a:fillRect/>
            </a:stretch>
          </p:blipFill>
          <p:spPr>
            <a:xfrm>
              <a:off x="7643911" y="1631212"/>
              <a:ext cx="1570455" cy="1570455"/>
            </a:xfrm>
            <a:prstGeom prst="rect">
              <a:avLst/>
            </a:prstGeom>
          </p:spPr>
        </p:pic>
        <p:sp>
          <p:nvSpPr>
            <p:cNvPr id="16" name="TextBox 15">
              <a:extLst>
                <a:ext uri="{FF2B5EF4-FFF2-40B4-BE49-F238E27FC236}">
                  <a16:creationId xmlns:a16="http://schemas.microsoft.com/office/drawing/2014/main" id="{548E7251-C429-454F-973A-D3F219D60955}"/>
                </a:ext>
              </a:extLst>
            </p:cNvPr>
            <p:cNvSpPr txBox="1"/>
            <p:nvPr/>
          </p:nvSpPr>
          <p:spPr>
            <a:xfrm>
              <a:off x="4568353" y="2047108"/>
              <a:ext cx="359073" cy="738664"/>
            </a:xfrm>
            <a:prstGeom prst="rect">
              <a:avLst/>
            </a:prstGeom>
            <a:noFill/>
          </p:spPr>
          <p:txBody>
            <a:bodyPr wrap="none" lIns="0" tIns="0" rIns="0" bIns="0" rtlCol="0">
              <a:spAutoFit/>
            </a:bodyPr>
            <a:lstStyle/>
            <a:p>
              <a:pPr algn="l"/>
              <a:r>
                <a:rPr lang="en-US" sz="4800" dirty="0">
                  <a:solidFill>
                    <a:schemeClr val="tx2"/>
                  </a:solidFill>
                </a:rPr>
                <a:t>+</a:t>
              </a:r>
            </a:p>
          </p:txBody>
        </p:sp>
        <p:sp>
          <p:nvSpPr>
            <p:cNvPr id="17" name="TextBox 16">
              <a:extLst>
                <a:ext uri="{FF2B5EF4-FFF2-40B4-BE49-F238E27FC236}">
                  <a16:creationId xmlns:a16="http://schemas.microsoft.com/office/drawing/2014/main" id="{10714ED2-9B79-8846-870C-C52D9D69C496}"/>
                </a:ext>
              </a:extLst>
            </p:cNvPr>
            <p:cNvSpPr txBox="1"/>
            <p:nvPr/>
          </p:nvSpPr>
          <p:spPr>
            <a:xfrm>
              <a:off x="6996242" y="2047108"/>
              <a:ext cx="359073" cy="738664"/>
            </a:xfrm>
            <a:prstGeom prst="rect">
              <a:avLst/>
            </a:prstGeom>
            <a:noFill/>
          </p:spPr>
          <p:txBody>
            <a:bodyPr wrap="none" lIns="0" tIns="0" rIns="0" bIns="0" rtlCol="0">
              <a:spAutoFit/>
            </a:bodyPr>
            <a:lstStyle/>
            <a:p>
              <a:pPr algn="l"/>
              <a:r>
                <a:rPr lang="en-US" sz="4800" dirty="0">
                  <a:solidFill>
                    <a:schemeClr val="tx2"/>
                  </a:solidFill>
                </a:rPr>
                <a:t>+</a:t>
              </a:r>
            </a:p>
          </p:txBody>
        </p:sp>
        <p:sp>
          <p:nvSpPr>
            <p:cNvPr id="20" name="TextBox 19">
              <a:extLst>
                <a:ext uri="{FF2B5EF4-FFF2-40B4-BE49-F238E27FC236}">
                  <a16:creationId xmlns:a16="http://schemas.microsoft.com/office/drawing/2014/main" id="{3A529BA1-3C85-1F4B-BD5A-77B6514540DE}"/>
                </a:ext>
              </a:extLst>
            </p:cNvPr>
            <p:cNvSpPr txBox="1"/>
            <p:nvPr/>
          </p:nvSpPr>
          <p:spPr>
            <a:xfrm>
              <a:off x="2541372" y="3390980"/>
              <a:ext cx="1958870" cy="246221"/>
            </a:xfrm>
            <a:prstGeom prst="rect">
              <a:avLst/>
            </a:prstGeom>
            <a:noFill/>
          </p:spPr>
          <p:txBody>
            <a:bodyPr wrap="none" lIns="0" tIns="0" rIns="0" bIns="0" rtlCol="0">
              <a:spAutoFit/>
            </a:bodyPr>
            <a:lstStyle/>
            <a:p>
              <a:pPr algn="ctr"/>
              <a:r>
                <a:rPr lang="en-US" sz="1600" dirty="0">
                  <a:solidFill>
                    <a:schemeClr val="accent1"/>
                  </a:solidFill>
                </a:rPr>
                <a:t>Executive Leadership</a:t>
              </a:r>
            </a:p>
          </p:txBody>
        </p:sp>
        <p:sp>
          <p:nvSpPr>
            <p:cNvPr id="22" name="TextBox 21">
              <a:extLst>
                <a:ext uri="{FF2B5EF4-FFF2-40B4-BE49-F238E27FC236}">
                  <a16:creationId xmlns:a16="http://schemas.microsoft.com/office/drawing/2014/main" id="{04F19B0F-CCC5-0940-9E8B-86630D1D36AD}"/>
                </a:ext>
              </a:extLst>
            </p:cNvPr>
            <p:cNvSpPr txBox="1"/>
            <p:nvPr/>
          </p:nvSpPr>
          <p:spPr>
            <a:xfrm>
              <a:off x="5170275" y="3390980"/>
              <a:ext cx="1703993" cy="246221"/>
            </a:xfrm>
            <a:prstGeom prst="rect">
              <a:avLst/>
            </a:prstGeom>
            <a:noFill/>
          </p:spPr>
          <p:txBody>
            <a:bodyPr wrap="none" lIns="0" tIns="0" rIns="0" bIns="0" rtlCol="0">
              <a:spAutoFit/>
            </a:bodyPr>
            <a:lstStyle/>
            <a:p>
              <a:pPr algn="ctr"/>
              <a:r>
                <a:rPr lang="en-US" sz="1600" dirty="0">
                  <a:solidFill>
                    <a:schemeClr val="accent1"/>
                  </a:solidFill>
                </a:rPr>
                <a:t>Clinical Excellence</a:t>
              </a:r>
            </a:p>
          </p:txBody>
        </p:sp>
        <p:sp>
          <p:nvSpPr>
            <p:cNvPr id="23" name="TextBox 22">
              <a:extLst>
                <a:ext uri="{FF2B5EF4-FFF2-40B4-BE49-F238E27FC236}">
                  <a16:creationId xmlns:a16="http://schemas.microsoft.com/office/drawing/2014/main" id="{915514D2-31AC-DE4E-B047-D9E17E94833D}"/>
                </a:ext>
              </a:extLst>
            </p:cNvPr>
            <p:cNvSpPr txBox="1"/>
            <p:nvPr/>
          </p:nvSpPr>
          <p:spPr>
            <a:xfrm>
              <a:off x="7344437" y="3390980"/>
              <a:ext cx="2106346" cy="246221"/>
            </a:xfrm>
            <a:prstGeom prst="rect">
              <a:avLst/>
            </a:prstGeom>
            <a:noFill/>
          </p:spPr>
          <p:txBody>
            <a:bodyPr wrap="none" lIns="0" tIns="0" rIns="0" bIns="0" rtlCol="0">
              <a:spAutoFit/>
            </a:bodyPr>
            <a:lstStyle/>
            <a:p>
              <a:pPr algn="ctr"/>
              <a:r>
                <a:rPr lang="en-US" sz="1600" dirty="0">
                  <a:solidFill>
                    <a:schemeClr val="accent1"/>
                  </a:solidFill>
                </a:rPr>
                <a:t>Operational Excellence</a:t>
              </a:r>
            </a:p>
          </p:txBody>
        </p:sp>
      </p:grpSp>
    </p:spTree>
    <p:extLst>
      <p:ext uri="{BB962C8B-B14F-4D97-AF65-F5344CB8AC3E}">
        <p14:creationId xmlns:p14="http://schemas.microsoft.com/office/powerpoint/2010/main" val="426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27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648" y="276472"/>
            <a:ext cx="10597896" cy="813816"/>
          </a:xfrm>
        </p:spPr>
        <p:txBody>
          <a:bodyPr>
            <a:normAutofit/>
          </a:bodyPr>
          <a:lstStyle/>
          <a:p>
            <a:r>
              <a:rPr lang="en-US" sz="3200" dirty="0"/>
              <a:t>The </a:t>
            </a:r>
            <a:r>
              <a:rPr lang="en-US" sz="3200" dirty="0">
                <a:solidFill>
                  <a:schemeClr val="accent1"/>
                </a:solidFill>
              </a:rPr>
              <a:t>WHY</a:t>
            </a:r>
            <a:r>
              <a:rPr lang="en-US" sz="3200" dirty="0"/>
              <a:t> affects the </a:t>
            </a:r>
            <a:r>
              <a:rPr lang="en-US" sz="3200" dirty="0">
                <a:solidFill>
                  <a:schemeClr val="accent1"/>
                </a:solidFill>
              </a:rPr>
              <a:t>WHAT</a:t>
            </a:r>
            <a:br>
              <a:rPr lang="en-US" dirty="0">
                <a:solidFill>
                  <a:schemeClr val="accent1"/>
                </a:solidFill>
              </a:rPr>
            </a:br>
            <a:r>
              <a:rPr lang="en-US" b="0" dirty="0">
                <a:solidFill>
                  <a:schemeClr val="accent1"/>
                </a:solidFill>
              </a:rPr>
              <a:t>Aligning on shared goals</a:t>
            </a:r>
          </a:p>
        </p:txBody>
      </p:sp>
      <p:sp>
        <p:nvSpPr>
          <p:cNvPr id="3" name="Content Placeholder 2"/>
          <p:cNvSpPr>
            <a:spLocks noGrp="1"/>
          </p:cNvSpPr>
          <p:nvPr>
            <p:ph idx="1"/>
          </p:nvPr>
        </p:nvSpPr>
        <p:spPr>
          <a:xfrm>
            <a:off x="1064648" y="2328943"/>
            <a:ext cx="10504369" cy="4252585"/>
          </a:xfrm>
        </p:spPr>
        <p:txBody>
          <a:bodyPr>
            <a:normAutofit/>
          </a:bodyPr>
          <a:lstStyle/>
          <a:p>
            <a:r>
              <a:rPr lang="en-US" sz="2400" dirty="0"/>
              <a:t>What is the Mission &amp; Goals of the Hospital?</a:t>
            </a:r>
          </a:p>
          <a:p>
            <a:r>
              <a:rPr lang="en-US" sz="2400" dirty="0"/>
              <a:t>How does the hospital measure value?</a:t>
            </a:r>
          </a:p>
          <a:p>
            <a:r>
              <a:rPr lang="en-US" sz="2400" dirty="0"/>
              <a:t>What are the hospital priorities – what matters and why?</a:t>
            </a:r>
          </a:p>
          <a:p>
            <a:endParaRPr lang="en-US" sz="2133" dirty="0"/>
          </a:p>
        </p:txBody>
      </p:sp>
      <p:sp>
        <p:nvSpPr>
          <p:cNvPr id="4" name="Footer Placeholder 3"/>
          <p:cNvSpPr>
            <a:spLocks noGrp="1"/>
          </p:cNvSpPr>
          <p:nvPr>
            <p:ph type="ftr" sz="quarter" idx="11"/>
          </p:nvPr>
        </p:nvSpPr>
        <p:spPr>
          <a:xfrm>
            <a:off x="606081" y="6302071"/>
            <a:ext cx="2687119" cy="365125"/>
          </a:xfrm>
        </p:spPr>
        <p:txBody>
          <a:bodyPr/>
          <a:lstStyle/>
          <a:p>
            <a:pPr defTabSz="914377">
              <a:defRPr/>
            </a:pPr>
            <a:r>
              <a:rPr lang="en-US" dirty="0">
                <a:solidFill>
                  <a:srgbClr val="FFFFFF"/>
                </a:solidFill>
                <a:latin typeface="Arial" panose="020B0604020202020204"/>
              </a:rPr>
              <a:t>Virtual Program</a:t>
            </a:r>
          </a:p>
        </p:txBody>
      </p:sp>
    </p:spTree>
    <p:extLst>
      <p:ext uri="{BB962C8B-B14F-4D97-AF65-F5344CB8AC3E}">
        <p14:creationId xmlns:p14="http://schemas.microsoft.com/office/powerpoint/2010/main" val="309928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83" y="203708"/>
            <a:ext cx="10597896" cy="813816"/>
          </a:xfrm>
        </p:spPr>
        <p:txBody>
          <a:bodyPr/>
          <a:lstStyle/>
          <a:p>
            <a:r>
              <a:rPr lang="en-US" sz="3200" dirty="0"/>
              <a:t>Hospital/Community impact of our Robotic Service Line</a:t>
            </a:r>
            <a:br>
              <a:rPr lang="en-US" dirty="0"/>
            </a:br>
            <a:r>
              <a:rPr lang="en-US" b="0" dirty="0">
                <a:solidFill>
                  <a:schemeClr val="accent1"/>
                </a:solidFill>
              </a:rPr>
              <a:t>Aligning on Shared Goals</a:t>
            </a:r>
          </a:p>
        </p:txBody>
      </p:sp>
      <p:sp>
        <p:nvSpPr>
          <p:cNvPr id="11" name="Content Placeholder 10">
            <a:extLst>
              <a:ext uri="{FF2B5EF4-FFF2-40B4-BE49-F238E27FC236}">
                <a16:creationId xmlns:a16="http://schemas.microsoft.com/office/drawing/2014/main" id="{495841B9-95B1-C74F-B3BB-1AC852ECE114}"/>
              </a:ext>
            </a:extLst>
          </p:cNvPr>
          <p:cNvSpPr>
            <a:spLocks noGrp="1"/>
          </p:cNvSpPr>
          <p:nvPr>
            <p:ph sz="half" idx="2"/>
          </p:nvPr>
        </p:nvSpPr>
        <p:spPr>
          <a:xfrm>
            <a:off x="5268129" y="1774675"/>
            <a:ext cx="6143196" cy="3006534"/>
          </a:xfrm>
        </p:spPr>
        <p:txBody>
          <a:bodyPr/>
          <a:lstStyle/>
          <a:p>
            <a:pPr>
              <a:buClr>
                <a:schemeClr val="accent1"/>
              </a:buClr>
              <a:buNone/>
            </a:pPr>
            <a:r>
              <a:rPr lang="en-US" sz="1400" dirty="0"/>
              <a:t>	</a:t>
            </a:r>
            <a:endParaRPr lang="en-US" dirty="0"/>
          </a:p>
          <a:p>
            <a:pPr>
              <a:buNone/>
            </a:pPr>
            <a:endParaRPr lang="en-US" dirty="0"/>
          </a:p>
        </p:txBody>
      </p:sp>
      <p:sp>
        <p:nvSpPr>
          <p:cNvPr id="4" name="Footer Placeholder 3"/>
          <p:cNvSpPr>
            <a:spLocks noGrp="1"/>
          </p:cNvSpPr>
          <p:nvPr>
            <p:ph type="ftr" sz="quarter" idx="11"/>
          </p:nvPr>
        </p:nvSpPr>
        <p:spPr/>
        <p:txBody>
          <a:bodyPr/>
          <a:lstStyle/>
          <a:p>
            <a:r>
              <a:rPr lang="en-US"/>
              <a:t>Confidential Intuitive Information — Not for Distribution. Copyright ©2020 Intuitive Surgical, Inc.</a:t>
            </a:r>
          </a:p>
        </p:txBody>
      </p:sp>
      <p:pic>
        <p:nvPicPr>
          <p:cNvPr id="19" name="Picture 18">
            <a:extLst>
              <a:ext uri="{FF2B5EF4-FFF2-40B4-BE49-F238E27FC236}">
                <a16:creationId xmlns:a16="http://schemas.microsoft.com/office/drawing/2014/main" id="{74EC82F1-9F26-1242-AFF8-B7AE993FB486}"/>
              </a:ext>
            </a:extLst>
          </p:cNvPr>
          <p:cNvPicPr>
            <a:picLocks noChangeAspect="1"/>
          </p:cNvPicPr>
          <p:nvPr/>
        </p:nvPicPr>
        <p:blipFill>
          <a:blip r:embed="rId3"/>
          <a:stretch>
            <a:fillRect/>
          </a:stretch>
        </p:blipFill>
        <p:spPr>
          <a:xfrm>
            <a:off x="9449146" y="2752052"/>
            <a:ext cx="731520" cy="731520"/>
          </a:xfrm>
          <a:prstGeom prst="rect">
            <a:avLst/>
          </a:prstGeom>
          <a:noFill/>
        </p:spPr>
      </p:pic>
      <p:pic>
        <p:nvPicPr>
          <p:cNvPr id="31" name="Picture 30">
            <a:extLst>
              <a:ext uri="{FF2B5EF4-FFF2-40B4-BE49-F238E27FC236}">
                <a16:creationId xmlns:a16="http://schemas.microsoft.com/office/drawing/2014/main" id="{48A1177A-9CF8-9842-9F47-187706221FAC}"/>
              </a:ext>
            </a:extLst>
          </p:cNvPr>
          <p:cNvPicPr>
            <a:picLocks noChangeAspect="1"/>
          </p:cNvPicPr>
          <p:nvPr/>
        </p:nvPicPr>
        <p:blipFill>
          <a:blip r:embed="rId4"/>
          <a:stretch>
            <a:fillRect/>
          </a:stretch>
        </p:blipFill>
        <p:spPr>
          <a:xfrm>
            <a:off x="9449146" y="3721771"/>
            <a:ext cx="731520" cy="731520"/>
          </a:xfrm>
          <a:prstGeom prst="rect">
            <a:avLst/>
          </a:prstGeom>
          <a:noFill/>
        </p:spPr>
      </p:pic>
      <p:pic>
        <p:nvPicPr>
          <p:cNvPr id="34" name="Picture 33">
            <a:extLst>
              <a:ext uri="{FF2B5EF4-FFF2-40B4-BE49-F238E27FC236}">
                <a16:creationId xmlns:a16="http://schemas.microsoft.com/office/drawing/2014/main" id="{AB48701B-7E59-B44D-B99C-4BE2A34BD08D}"/>
              </a:ext>
            </a:extLst>
          </p:cNvPr>
          <p:cNvPicPr>
            <a:picLocks noChangeAspect="1"/>
          </p:cNvPicPr>
          <p:nvPr/>
        </p:nvPicPr>
        <p:blipFill>
          <a:blip r:embed="rId5"/>
          <a:stretch>
            <a:fillRect/>
          </a:stretch>
        </p:blipFill>
        <p:spPr>
          <a:xfrm>
            <a:off x="8379401" y="3682365"/>
            <a:ext cx="731520" cy="731520"/>
          </a:xfrm>
          <a:prstGeom prst="rect">
            <a:avLst/>
          </a:prstGeom>
          <a:noFill/>
        </p:spPr>
      </p:pic>
      <p:pic>
        <p:nvPicPr>
          <p:cNvPr id="37" name="Picture 36">
            <a:extLst>
              <a:ext uri="{FF2B5EF4-FFF2-40B4-BE49-F238E27FC236}">
                <a16:creationId xmlns:a16="http://schemas.microsoft.com/office/drawing/2014/main" id="{298C170A-688C-5A4F-9CF5-B5D970D7A260}"/>
              </a:ext>
            </a:extLst>
          </p:cNvPr>
          <p:cNvPicPr>
            <a:picLocks noChangeAspect="1"/>
          </p:cNvPicPr>
          <p:nvPr/>
        </p:nvPicPr>
        <p:blipFill>
          <a:blip r:embed="rId4"/>
          <a:stretch>
            <a:fillRect/>
          </a:stretch>
        </p:blipFill>
        <p:spPr>
          <a:xfrm>
            <a:off x="8425412" y="2721350"/>
            <a:ext cx="731520" cy="731520"/>
          </a:xfrm>
          <a:prstGeom prst="rect">
            <a:avLst/>
          </a:prstGeom>
          <a:noFill/>
        </p:spPr>
      </p:pic>
      <p:pic>
        <p:nvPicPr>
          <p:cNvPr id="16" name="Picture 15">
            <a:extLst>
              <a:ext uri="{FF2B5EF4-FFF2-40B4-BE49-F238E27FC236}">
                <a16:creationId xmlns:a16="http://schemas.microsoft.com/office/drawing/2014/main" id="{47482A05-D5C9-4696-BD1B-C294163F69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2111489" y="814531"/>
            <a:ext cx="7856177" cy="4926822"/>
          </a:xfrm>
          <a:prstGeom prst="rect">
            <a:avLst/>
          </a:prstGeom>
        </p:spPr>
      </p:pic>
      <p:sp>
        <p:nvSpPr>
          <p:cNvPr id="18" name="Rectangle 17">
            <a:extLst>
              <a:ext uri="{FF2B5EF4-FFF2-40B4-BE49-F238E27FC236}">
                <a16:creationId xmlns:a16="http://schemas.microsoft.com/office/drawing/2014/main" id="{8BE49C25-6BCC-4897-87AC-2958875DE390}"/>
              </a:ext>
            </a:extLst>
          </p:cNvPr>
          <p:cNvSpPr/>
          <p:nvPr/>
        </p:nvSpPr>
        <p:spPr>
          <a:xfrm>
            <a:off x="3224971" y="3785768"/>
            <a:ext cx="4452394" cy="923330"/>
          </a:xfrm>
          <a:prstGeom prst="rect">
            <a:avLst/>
          </a:prstGeom>
        </p:spPr>
        <p:txBody>
          <a:bodyPr wrap="square">
            <a:spAutoFit/>
          </a:bodyPr>
          <a:lstStyle/>
          <a:p>
            <a:pPr marL="0" indent="0" algn="ctr">
              <a:buNone/>
            </a:pPr>
            <a:r>
              <a:rPr lang="en-US" sz="1400" dirty="0">
                <a:latin typeface="Raleway" panose="020B0503030101060003" pitchFamily="34" charset="77"/>
              </a:rPr>
              <a:t>“</a:t>
            </a:r>
            <a:r>
              <a:rPr lang="en-US" i="1" dirty="0">
                <a:latin typeface="Raleway" panose="020B0503030101060003" pitchFamily="34" charset="77"/>
              </a:rPr>
              <a:t>Nothing</a:t>
            </a:r>
            <a:endParaRPr lang="en-US" dirty="0">
              <a:latin typeface="Raleway" panose="020B0503030101060003" pitchFamily="34" charset="77"/>
            </a:endParaRPr>
          </a:p>
          <a:p>
            <a:pPr marL="0" indent="0" algn="ctr">
              <a:buNone/>
            </a:pPr>
            <a:r>
              <a:rPr lang="en-US" dirty="0">
                <a:latin typeface="Raleway" panose="020B0503030101060003" pitchFamily="34" charset="77"/>
              </a:rPr>
              <a:t>is done better through </a:t>
            </a:r>
          </a:p>
          <a:p>
            <a:pPr marL="0" indent="0" algn="ctr">
              <a:buNone/>
            </a:pPr>
            <a:r>
              <a:rPr lang="en-US" dirty="0">
                <a:latin typeface="Raleway" panose="020B0503030101060003" pitchFamily="34" charset="77"/>
              </a:rPr>
              <a:t>an open incision”</a:t>
            </a:r>
          </a:p>
        </p:txBody>
      </p:sp>
      <p:sp>
        <p:nvSpPr>
          <p:cNvPr id="7" name="TextBox 6">
            <a:extLst>
              <a:ext uri="{FF2B5EF4-FFF2-40B4-BE49-F238E27FC236}">
                <a16:creationId xmlns:a16="http://schemas.microsoft.com/office/drawing/2014/main" id="{DE9A1B61-C930-4BF8-99C0-7CD18E2ED131}"/>
              </a:ext>
            </a:extLst>
          </p:cNvPr>
          <p:cNvSpPr txBox="1"/>
          <p:nvPr/>
        </p:nvSpPr>
        <p:spPr>
          <a:xfrm>
            <a:off x="2588895" y="2076404"/>
            <a:ext cx="933450" cy="492443"/>
          </a:xfrm>
          <a:prstGeom prst="rect">
            <a:avLst/>
          </a:prstGeom>
          <a:noFill/>
        </p:spPr>
        <p:txBody>
          <a:bodyPr wrap="square" lIns="0" tIns="0" rIns="0" bIns="0" rtlCol="0">
            <a:spAutoFit/>
          </a:bodyPr>
          <a:lstStyle/>
          <a:p>
            <a:pPr algn="ctr"/>
            <a:r>
              <a:rPr lang="en-US" sz="1600" dirty="0">
                <a:solidFill>
                  <a:schemeClr val="bg2"/>
                </a:solidFill>
              </a:rPr>
              <a:t>Open Approach</a:t>
            </a:r>
          </a:p>
        </p:txBody>
      </p:sp>
      <p:sp>
        <p:nvSpPr>
          <p:cNvPr id="20" name="TextBox 19">
            <a:extLst>
              <a:ext uri="{FF2B5EF4-FFF2-40B4-BE49-F238E27FC236}">
                <a16:creationId xmlns:a16="http://schemas.microsoft.com/office/drawing/2014/main" id="{463EF6AE-0E99-440C-8B4A-056F9CA5F486}"/>
              </a:ext>
            </a:extLst>
          </p:cNvPr>
          <p:cNvSpPr txBox="1"/>
          <p:nvPr/>
        </p:nvSpPr>
        <p:spPr>
          <a:xfrm>
            <a:off x="8303187" y="2002222"/>
            <a:ext cx="933450" cy="492443"/>
          </a:xfrm>
          <a:prstGeom prst="rect">
            <a:avLst/>
          </a:prstGeom>
          <a:noFill/>
        </p:spPr>
        <p:txBody>
          <a:bodyPr wrap="square" lIns="0" tIns="0" rIns="0" bIns="0" rtlCol="0">
            <a:spAutoFit/>
          </a:bodyPr>
          <a:lstStyle/>
          <a:p>
            <a:pPr algn="ctr"/>
            <a:r>
              <a:rPr lang="en-US" sz="1600" dirty="0">
                <a:solidFill>
                  <a:schemeClr val="bg2"/>
                </a:solidFill>
              </a:rPr>
              <a:t>MIS Approach</a:t>
            </a:r>
          </a:p>
        </p:txBody>
      </p:sp>
    </p:spTree>
    <p:extLst>
      <p:ext uri="{BB962C8B-B14F-4D97-AF65-F5344CB8AC3E}">
        <p14:creationId xmlns:p14="http://schemas.microsoft.com/office/powerpoint/2010/main" val="19392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de5" descr="Est. Annual Open Cases">
            <a:extLst>
              <a:ext uri="{FF2B5EF4-FFF2-40B4-BE49-F238E27FC236}">
                <a16:creationId xmlns:a16="http://schemas.microsoft.com/office/drawing/2014/main" id="{0D8FE02B-1D07-4172-B2CD-8F98E6AD2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C46E62-98AC-4D63-BEA7-62CB166E84FD}"/>
              </a:ext>
            </a:extLst>
          </p:cNvPr>
          <p:cNvSpPr/>
          <p:nvPr/>
        </p:nvSpPr>
        <p:spPr>
          <a:xfrm>
            <a:off x="145409" y="1385494"/>
            <a:ext cx="2997841" cy="64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C13A80-C210-43B1-8D83-8DA13E69AD21}"/>
              </a:ext>
            </a:extLst>
          </p:cNvPr>
          <p:cNvSpPr/>
          <p:nvPr/>
        </p:nvSpPr>
        <p:spPr>
          <a:xfrm>
            <a:off x="145409" y="731520"/>
            <a:ext cx="2997841" cy="653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15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Impact of a world class Robotic/MIS service line</a:t>
            </a:r>
            <a:br>
              <a:rPr lang="en-US" sz="3200" dirty="0"/>
            </a:br>
            <a:r>
              <a:rPr lang="en-US" b="0" dirty="0">
                <a:solidFill>
                  <a:schemeClr val="accent1"/>
                </a:solidFill>
              </a:rPr>
              <a:t>Aligning on a Shared Goals</a:t>
            </a:r>
          </a:p>
        </p:txBody>
      </p:sp>
      <p:sp>
        <p:nvSpPr>
          <p:cNvPr id="4" name="Footer Placeholder 3"/>
          <p:cNvSpPr>
            <a:spLocks noGrp="1"/>
          </p:cNvSpPr>
          <p:nvPr>
            <p:ph type="ftr" sz="quarter" idx="11"/>
          </p:nvPr>
        </p:nvSpPr>
        <p:spPr/>
        <p:txBody>
          <a:bodyPr/>
          <a:lstStyle/>
          <a:p>
            <a:r>
              <a:rPr lang="en-US" dirty="0"/>
              <a:t>Confidential Intuitive Information — Not for Distribution. Copyright ©2020 Intuitive Surgical, Inc.</a:t>
            </a:r>
          </a:p>
        </p:txBody>
      </p:sp>
      <p:graphicFrame>
        <p:nvGraphicFramePr>
          <p:cNvPr id="7" name="Content Placeholder 2">
            <a:extLst>
              <a:ext uri="{FF2B5EF4-FFF2-40B4-BE49-F238E27FC236}">
                <a16:creationId xmlns:a16="http://schemas.microsoft.com/office/drawing/2014/main" id="{B8DF0FDA-1B52-41AF-B8C2-92C66C833F2B}"/>
              </a:ext>
            </a:extLst>
          </p:cNvPr>
          <p:cNvGraphicFramePr>
            <a:graphicFrameLocks noGrp="1" noChangeAspect="1"/>
          </p:cNvGraphicFramePr>
          <p:nvPr>
            <p:ph idx="4294967295"/>
            <p:extLst>
              <p:ext uri="{D42A27DB-BD31-4B8C-83A1-F6EECF244321}">
                <p14:modId xmlns:p14="http://schemas.microsoft.com/office/powerpoint/2010/main" val="480122856"/>
              </p:ext>
            </p:extLst>
          </p:nvPr>
        </p:nvGraphicFramePr>
        <p:xfrm>
          <a:off x="795274" y="1583247"/>
          <a:ext cx="10598150" cy="460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4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FDEB-EF6F-4A73-8EFD-FDA41955EB07}"/>
              </a:ext>
            </a:extLst>
          </p:cNvPr>
          <p:cNvSpPr>
            <a:spLocks noGrp="1"/>
          </p:cNvSpPr>
          <p:nvPr>
            <p:ph type="title"/>
          </p:nvPr>
        </p:nvSpPr>
        <p:spPr/>
        <p:txBody>
          <a:bodyPr/>
          <a:lstStyle/>
          <a:p>
            <a:r>
              <a:rPr lang="en-US" dirty="0"/>
              <a:t>Current Robotic Value our Institution is experiencing through </a:t>
            </a:r>
            <a:r>
              <a:rPr lang="en-US" dirty="0" err="1"/>
              <a:t>daVinci</a:t>
            </a:r>
            <a:br>
              <a:rPr lang="en-US" dirty="0"/>
            </a:br>
            <a:r>
              <a:rPr lang="en-US" b="0" dirty="0">
                <a:solidFill>
                  <a:schemeClr val="accent1"/>
                </a:solidFill>
              </a:rPr>
              <a:t>Clinical | Financial | Operational | Strategic</a:t>
            </a:r>
            <a:endParaRPr lang="en-US" dirty="0"/>
          </a:p>
        </p:txBody>
      </p:sp>
      <p:sp>
        <p:nvSpPr>
          <p:cNvPr id="3" name="Footer Placeholder 2">
            <a:extLst>
              <a:ext uri="{FF2B5EF4-FFF2-40B4-BE49-F238E27FC236}">
                <a16:creationId xmlns:a16="http://schemas.microsoft.com/office/drawing/2014/main" id="{11CCE1F4-BACB-4797-89B6-68DCDC12ED97}"/>
              </a:ext>
            </a:extLst>
          </p:cNvPr>
          <p:cNvSpPr>
            <a:spLocks noGrp="1"/>
          </p:cNvSpPr>
          <p:nvPr>
            <p:ph type="ftr" sz="quarter" idx="11"/>
          </p:nvPr>
        </p:nvSpPr>
        <p:spPr/>
        <p:txBody>
          <a:bodyPr/>
          <a:lstStyle/>
          <a:p>
            <a:r>
              <a:rPr lang="en-US"/>
              <a:t>Confidential Intuitive Information — Not for Distribution. Copyright ©2020 Intuitive Surgical, Inc.</a:t>
            </a:r>
          </a:p>
        </p:txBody>
      </p:sp>
      <p:sp>
        <p:nvSpPr>
          <p:cNvPr id="4" name="Date Placeholder 3">
            <a:extLst>
              <a:ext uri="{FF2B5EF4-FFF2-40B4-BE49-F238E27FC236}">
                <a16:creationId xmlns:a16="http://schemas.microsoft.com/office/drawing/2014/main" id="{B81CC6DA-1F83-472D-9839-AF8B04967F1A}"/>
              </a:ext>
            </a:extLst>
          </p:cNvPr>
          <p:cNvSpPr>
            <a:spLocks noGrp="1"/>
          </p:cNvSpPr>
          <p:nvPr>
            <p:ph type="dt" sz="half" idx="2"/>
          </p:nvPr>
        </p:nvSpPr>
        <p:spPr/>
        <p:txBody>
          <a:bodyPr/>
          <a:lstStyle/>
          <a:p>
            <a:r>
              <a:rPr lang="en-US"/>
              <a:t>PNXXXXXXX-XX RevX 00/2020</a:t>
            </a:r>
            <a:endParaRPr lang="en-US" dirty="0"/>
          </a:p>
        </p:txBody>
      </p:sp>
      <p:sp>
        <p:nvSpPr>
          <p:cNvPr id="5" name="Slide Number Placeholder 4">
            <a:extLst>
              <a:ext uri="{FF2B5EF4-FFF2-40B4-BE49-F238E27FC236}">
                <a16:creationId xmlns:a16="http://schemas.microsoft.com/office/drawing/2014/main" id="{83640639-ACA4-484C-8F44-F8D2B020837A}"/>
              </a:ext>
            </a:extLst>
          </p:cNvPr>
          <p:cNvSpPr>
            <a:spLocks noGrp="1"/>
          </p:cNvSpPr>
          <p:nvPr>
            <p:ph type="sldNum" sz="quarter" idx="4"/>
          </p:nvPr>
        </p:nvSpPr>
        <p:spPr/>
        <p:txBody>
          <a:bodyPr/>
          <a:lstStyle/>
          <a:p>
            <a:fld id="{545CFF4A-92DB-4C5D-B50A-9BB6D56720F2}" type="slidenum">
              <a:rPr lang="en-US" smtClean="0"/>
              <a:pPr/>
              <a:t>8</a:t>
            </a:fld>
            <a:r>
              <a:rPr lang="en-US"/>
              <a:t> of ~&amp;#</a:t>
            </a:r>
            <a:endParaRPr lang="en-US" dirty="0"/>
          </a:p>
        </p:txBody>
      </p:sp>
      <p:pic>
        <p:nvPicPr>
          <p:cNvPr id="2050" name="Picture 1">
            <a:extLst>
              <a:ext uri="{FF2B5EF4-FFF2-40B4-BE49-F238E27FC236}">
                <a16:creationId xmlns:a16="http://schemas.microsoft.com/office/drawing/2014/main" id="{95B0D14E-3521-4080-B4A8-431B1599C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90" y="1415385"/>
            <a:ext cx="11823620" cy="402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BF18-37CD-49D7-B604-AF63A7BD7F5E}"/>
              </a:ext>
            </a:extLst>
          </p:cNvPr>
          <p:cNvSpPr>
            <a:spLocks noGrp="1"/>
          </p:cNvSpPr>
          <p:nvPr>
            <p:ph type="title"/>
          </p:nvPr>
        </p:nvSpPr>
        <p:spPr>
          <a:xfrm>
            <a:off x="501914" y="3022092"/>
            <a:ext cx="10597896" cy="813816"/>
          </a:xfrm>
        </p:spPr>
        <p:txBody>
          <a:bodyPr/>
          <a:lstStyle/>
          <a:p>
            <a:pPr algn="ctr"/>
            <a:r>
              <a:rPr lang="en-US" dirty="0">
                <a:solidFill>
                  <a:schemeClr val="bg1">
                    <a:lumMod val="65000"/>
                  </a:schemeClr>
                </a:solidFill>
              </a:rPr>
              <a:t>“Insert Hospital Name” </a:t>
            </a:r>
            <a:r>
              <a:rPr lang="en-US" dirty="0"/>
              <a:t>Robotics Service Line</a:t>
            </a:r>
            <a:br>
              <a:rPr lang="en-US" dirty="0"/>
            </a:br>
            <a:r>
              <a:rPr lang="en-US" b="0" dirty="0">
                <a:solidFill>
                  <a:schemeClr val="accent1"/>
                </a:solidFill>
              </a:rPr>
              <a:t>Current State Analysis</a:t>
            </a:r>
          </a:p>
        </p:txBody>
      </p:sp>
      <p:sp>
        <p:nvSpPr>
          <p:cNvPr id="5" name="Footer Placeholder 4">
            <a:extLst>
              <a:ext uri="{FF2B5EF4-FFF2-40B4-BE49-F238E27FC236}">
                <a16:creationId xmlns:a16="http://schemas.microsoft.com/office/drawing/2014/main" id="{B601B1B0-CBAF-473E-A489-6B30BC2AF5CA}"/>
              </a:ext>
            </a:extLst>
          </p:cNvPr>
          <p:cNvSpPr>
            <a:spLocks noGrp="1"/>
          </p:cNvSpPr>
          <p:nvPr>
            <p:ph type="ftr" sz="quarter" idx="11"/>
          </p:nvPr>
        </p:nvSpPr>
        <p:spPr/>
        <p:txBody>
          <a:bodyPr/>
          <a:lstStyle/>
          <a:p>
            <a:r>
              <a:rPr lang="en-US"/>
              <a:t>Confidential Intuitive Information — Not for Distribution. Copyright ©2020 Intuitive Surgical, Inc.</a:t>
            </a:r>
          </a:p>
        </p:txBody>
      </p:sp>
    </p:spTree>
    <p:extLst>
      <p:ext uri="{BB962C8B-B14F-4D97-AF65-F5344CB8AC3E}">
        <p14:creationId xmlns:p14="http://schemas.microsoft.com/office/powerpoint/2010/main" val="390635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uitive 2020 for ALL New Slides">
  <a:themeElements>
    <a:clrScheme name="Intuitive color palette">
      <a:dk1>
        <a:srgbClr val="38383D"/>
      </a:dk1>
      <a:lt1>
        <a:srgbClr val="FFFFFF"/>
      </a:lt1>
      <a:dk2>
        <a:srgbClr val="000000"/>
      </a:dk2>
      <a:lt2>
        <a:srgbClr val="919299"/>
      </a:lt2>
      <a:accent1>
        <a:srgbClr val="1C23BA"/>
      </a:accent1>
      <a:accent2>
        <a:srgbClr val="6089FF"/>
      </a:accent2>
      <a:accent3>
        <a:srgbClr val="ABACB3"/>
      </a:accent3>
      <a:accent4>
        <a:srgbClr val="04D0D1"/>
      </a:accent4>
      <a:accent5>
        <a:srgbClr val="9DD6FF"/>
      </a:accent5>
      <a:accent6>
        <a:srgbClr val="B870FF"/>
      </a:accent6>
      <a:hlink>
        <a:srgbClr val="1C23BA"/>
      </a:hlink>
      <a:folHlink>
        <a:srgbClr val="1C23BA"/>
      </a:folHlink>
    </a:clrScheme>
    <a:fontScheme name="Intuitive POTX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chemeClr val="bg2">
              <a:lumMod val="40000"/>
              <a:lumOff val="60000"/>
            </a:schemeClr>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solidFill>
              <a:schemeClr val="bg2"/>
            </a:solidFill>
          </a:defRPr>
        </a:defPPr>
      </a:lstStyle>
    </a:txDef>
  </a:objectDefaults>
  <a:extraClrSchemeLst/>
  <a:custClrLst>
    <a:custClr name="Green - MINIMAL USE">
      <a:srgbClr val="1B9E2E"/>
    </a:custClr>
    <a:custClr name="Yellow - MINIMAL USE">
      <a:srgbClr val="EDA90E"/>
    </a:custClr>
    <a:custClr name="Red - MINIMAL USE">
      <a:srgbClr val="C30006"/>
    </a:custClr>
    <a:custClr name="null">
      <a:srgbClr val="FFFFFF"/>
    </a:custClr>
    <a:custClr name="null">
      <a:srgbClr val="FFFFFF"/>
    </a:custClr>
    <a:custClr name="null">
      <a:srgbClr val="FFFFFF"/>
    </a:custClr>
    <a:custClr name="null">
      <a:srgbClr val="FFFFFF"/>
    </a:custClr>
    <a:custClr name="null">
      <a:srgbClr val="FFFFFF"/>
    </a:custClr>
    <a:custClr name="null">
      <a:srgbClr val="FFFFFF"/>
    </a:custClr>
    <a:custClr name="null">
      <a:srgbClr val="FFFFFF"/>
    </a:custClr>
    <a:custClr name="Blue 40 - PRIMARY">
      <a:srgbClr val="1A23C0"/>
    </a:custClr>
    <a:custClr name="Teal 40 - SECONDARY">
      <a:srgbClr val="00989B"/>
    </a:custClr>
    <a:custClr name="Mint 40 - SECONDARY">
      <a:srgbClr val="009B73"/>
    </a:custClr>
    <a:custClr name="Pink 40 - SECONDARY">
      <a:srgbClr val="B11F68"/>
    </a:custClr>
    <a:custClr name="Purple 40 - SECONDARY">
      <a:srgbClr val="5A00B3"/>
    </a:custClr>
    <a:custClr name="Cyan 40 - FUNCTIONAL">
      <a:srgbClr val="0079D4"/>
    </a:custClr>
    <a:custClr name="Green 40 - FUNCTIONAL">
      <a:srgbClr val="1B9E2E"/>
    </a:custClr>
    <a:custClr name="Yellow 40 - FUNCTIONAL">
      <a:srgbClr val="EDA90E"/>
    </a:custClr>
    <a:custClr name="Orange 40 - FUNCTIONAL">
      <a:srgbClr val="D55A00"/>
    </a:custClr>
    <a:custClr name="Red 40 - FUNCTIONAL">
      <a:srgbClr val="C30006"/>
    </a:custClr>
    <a:custClr name="Blue 30 - PRIMARY">
      <a:srgbClr val="3A4DFF"/>
    </a:custClr>
    <a:custClr name="Teal 30 - SECONDARY">
      <a:srgbClr val="04D0D1"/>
    </a:custClr>
    <a:custClr name="Mint 30 - SECONDARY">
      <a:srgbClr val="1BC294"/>
    </a:custClr>
    <a:custClr name="Pink 30 - SECONDARY">
      <a:srgbClr val="DC2B85"/>
    </a:custClr>
    <a:custClr name="Purple 30 - SECONDARY">
      <a:srgbClr val="7F00FF"/>
    </a:custClr>
    <a:custClr name="Cyan 30 - FUNCTIONAL">
      <a:srgbClr val="1E9DFE"/>
    </a:custClr>
    <a:custClr name="Green 30 - FUNCTIONAL">
      <a:srgbClr val="46BD59"/>
    </a:custClr>
    <a:custClr name="Yellow 30 - FUNCTIONAL">
      <a:srgbClr val="FFCB52"/>
    </a:custClr>
    <a:custClr name="Orange 30 - FUNCTIONAL">
      <a:srgbClr val="FA8732"/>
    </a:custClr>
    <a:custClr name="Red 30 - FUNCTIONAL">
      <a:srgbClr val="DD3036"/>
    </a:custClr>
    <a:custClr name="Blue 20- PRIMARY">
      <a:srgbClr val="6089FF"/>
    </a:custClr>
    <a:custClr name="Teal 20 - SECONDARY">
      <a:srgbClr val="85EBED"/>
    </a:custClr>
    <a:custClr name="Mint 20 - SECONDARY">
      <a:srgbClr val="77DDC5"/>
    </a:custClr>
    <a:custClr name="Pink 20 - SECONDARY">
      <a:srgbClr val="FF7FC0"/>
    </a:custClr>
    <a:custClr name="Purple 20 - SECONDARY">
      <a:srgbClr val="B870FF"/>
    </a:custClr>
    <a:custClr name="Cyan 20 - FUNCTIONAL">
      <a:srgbClr val="64BEFD"/>
    </a:custClr>
    <a:custClr name="Green 20 - FUNCTIONAL">
      <a:srgbClr val="68DC79"/>
    </a:custClr>
    <a:custClr name="Yellow 20 - FUNCTIONAL">
      <a:srgbClr val="FFD980"/>
    </a:custClr>
    <a:custClr name="Orange 20 - FUNCTIONAL">
      <a:srgbClr val="FC9F5B"/>
    </a:custClr>
    <a:custClr name="Red 20 - FUNCTIONAL">
      <a:srgbClr val="FD666D"/>
    </a:custClr>
    <a:custClr name="Blue 10 - PRIMARY">
      <a:srgbClr val="AEC4FD"/>
    </a:custClr>
    <a:custClr name="Teal 10 - SECONDARY">
      <a:srgbClr val="C9F5F4"/>
    </a:custClr>
    <a:custClr name="Mint 10 - SECONDARY">
      <a:srgbClr val="C2F0E5"/>
    </a:custClr>
    <a:custClr name="Pink 10 - SECONDARY">
      <a:srgbClr val="FFC2E3"/>
    </a:custClr>
    <a:custClr name="Purple 10 - SECONDARY">
      <a:srgbClr val="D8B9FF"/>
    </a:custClr>
    <a:custClr name="Cyan 10 - FUNCTIONAL">
      <a:srgbClr val="9DD6FF"/>
    </a:custClr>
    <a:custClr name="Green 10 - FUNCTIONAL">
      <a:srgbClr val="B3F2BD"/>
    </a:custClr>
    <a:custClr name="Yellow 10 - FUNCTIONAL">
      <a:srgbClr val="FFE6AD"/>
    </a:custClr>
    <a:custClr name="Orange 10 - FUNCTIONAL">
      <a:srgbClr val="FEC398"/>
    </a:custClr>
    <a:custClr name="Red 10 - FUNCTIONAL">
      <a:srgbClr val="FEA4A6"/>
    </a:custClr>
  </a:custClrLst>
  <a:extLst>
    <a:ext uri="{05A4C25C-085E-4340-85A3-A5531E510DB2}">
      <thm15:themeFamily xmlns:thm15="http://schemas.microsoft.com/office/thememl/2012/main" name="Intuitive 2020_Corporate Template_with_example_slides_08-2020.potx" id="{C0657323-1B1E-433A-916E-0AF58699A59C}" vid="{FAE487EE-8C18-47DD-9FED-E3C4E40772F2}"/>
    </a:ext>
  </a:extLst>
</a:theme>
</file>

<file path=ppt/theme/theme2.xml><?xml version="1.0" encoding="utf-8"?>
<a:theme xmlns:a="http://schemas.openxmlformats.org/drawingml/2006/main" name="Text with Photo or Graphic">
  <a:themeElements>
    <a:clrScheme name="Spectrum Health">
      <a:dk1>
        <a:srgbClr val="062D42"/>
      </a:dk1>
      <a:lt1>
        <a:srgbClr val="FFFFFF"/>
      </a:lt1>
      <a:dk2>
        <a:srgbClr val="062D42"/>
      </a:dk2>
      <a:lt2>
        <a:srgbClr val="FFFFFF"/>
      </a:lt2>
      <a:accent1>
        <a:srgbClr val="6666FF"/>
      </a:accent1>
      <a:accent2>
        <a:srgbClr val="C73C46"/>
      </a:accent2>
      <a:accent3>
        <a:srgbClr val="F58F0E"/>
      </a:accent3>
      <a:accent4>
        <a:srgbClr val="FECE37"/>
      </a:accent4>
      <a:accent5>
        <a:srgbClr val="6A6F71"/>
      </a:accent5>
      <a:accent6>
        <a:srgbClr val="B4353F"/>
      </a:accent6>
      <a:hlink>
        <a:srgbClr val="F58F0E"/>
      </a:hlink>
      <a:folHlink>
        <a:srgbClr val="FECE37"/>
      </a:folHlink>
    </a:clrScheme>
    <a:fontScheme name="Text with Photo or Graph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xt with Photo or Graphic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Text with Photo or Graphic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Text with Photo or Graphic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Text with Photo or Graphic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Text with Photo or Graphic 5">
        <a:dk1>
          <a:srgbClr val="000000"/>
        </a:dk1>
        <a:lt1>
          <a:srgbClr val="FFFFFF"/>
        </a:lt1>
        <a:dk2>
          <a:srgbClr val="003C44"/>
        </a:dk2>
        <a:lt2>
          <a:srgbClr val="CC9900"/>
        </a:lt2>
        <a:accent1>
          <a:srgbClr val="333399"/>
        </a:accent1>
        <a:accent2>
          <a:srgbClr val="008080"/>
        </a:accent2>
        <a:accent3>
          <a:srgbClr val="AAAFB0"/>
        </a:accent3>
        <a:accent4>
          <a:srgbClr val="DADADA"/>
        </a:accent4>
        <a:accent5>
          <a:srgbClr val="ADADCA"/>
        </a:accent5>
        <a:accent6>
          <a:srgbClr val="007373"/>
        </a:accent6>
        <a:hlink>
          <a:srgbClr val="000066"/>
        </a:hlink>
        <a:folHlink>
          <a:srgbClr val="3366CC"/>
        </a:folHlink>
      </a:clrScheme>
      <a:clrMap bg1="dk2" tx1="lt1" bg2="dk1" tx2="lt2" accent1="accent1" accent2="accent2" accent3="accent3" accent4="accent4" accent5="accent5" accent6="accent6" hlink="hlink" folHlink="folHlink"/>
    </a:extraClrScheme>
    <a:extraClrScheme>
      <a:clrScheme name="Text with Photo or Graphic 6">
        <a:dk1>
          <a:srgbClr val="FFFFFF"/>
        </a:dk1>
        <a:lt1>
          <a:srgbClr val="FFFFFF"/>
        </a:lt1>
        <a:dk2>
          <a:srgbClr val="FFFFFF"/>
        </a:dk2>
        <a:lt2>
          <a:srgbClr val="6B869F"/>
        </a:lt2>
        <a:accent1>
          <a:srgbClr val="062D42"/>
        </a:accent1>
        <a:accent2>
          <a:srgbClr val="EDBD5E"/>
        </a:accent2>
        <a:accent3>
          <a:srgbClr val="FFFFFF"/>
        </a:accent3>
        <a:accent4>
          <a:srgbClr val="DADADA"/>
        </a:accent4>
        <a:accent5>
          <a:srgbClr val="AAADB0"/>
        </a:accent5>
        <a:accent6>
          <a:srgbClr val="D7AB54"/>
        </a:accent6>
        <a:hlink>
          <a:srgbClr val="6283C1"/>
        </a:hlink>
        <a:folHlink>
          <a:srgbClr val="AD4B5C"/>
        </a:folHlink>
      </a:clrScheme>
      <a:clrMap bg1="lt1" tx1="dk1" bg2="lt2" tx2="dk2" accent1="accent1" accent2="accent2" accent3="accent3" accent4="accent4" accent5="accent5" accent6="accent6" hlink="hlink" folHlink="folHlink"/>
    </a:extraClrScheme>
    <a:extraClrScheme>
      <a:clrScheme name="Text with Photo or Graphic 7">
        <a:dk1>
          <a:srgbClr val="FFFFFF"/>
        </a:dk1>
        <a:lt1>
          <a:srgbClr val="FFFFFF"/>
        </a:lt1>
        <a:dk2>
          <a:srgbClr val="FFFFFF"/>
        </a:dk2>
        <a:lt2>
          <a:srgbClr val="6A6F71"/>
        </a:lt2>
        <a:accent1>
          <a:srgbClr val="F0AF00"/>
        </a:accent1>
        <a:accent2>
          <a:srgbClr val="E85100"/>
        </a:accent2>
        <a:accent3>
          <a:srgbClr val="FFFFFF"/>
        </a:accent3>
        <a:accent4>
          <a:srgbClr val="DADADA"/>
        </a:accent4>
        <a:accent5>
          <a:srgbClr val="F6D4AA"/>
        </a:accent5>
        <a:accent6>
          <a:srgbClr val="D24900"/>
        </a:accent6>
        <a:hlink>
          <a:srgbClr val="F0B100"/>
        </a:hlink>
        <a:folHlink>
          <a:srgbClr val="A87A00"/>
        </a:folHlink>
      </a:clrScheme>
      <a:clrMap bg1="lt1" tx1="dk1" bg2="lt2" tx2="dk2" accent1="accent1" accent2="accent2" accent3="accent3" accent4="accent4" accent5="accent5" accent6="accent6" hlink="hlink" folHlink="folHlink"/>
    </a:extraClrScheme>
    <a:extraClrScheme>
      <a:clrScheme name="Text with Photo or Graphic 8">
        <a:dk1>
          <a:srgbClr val="FFFFFF"/>
        </a:dk1>
        <a:lt1>
          <a:srgbClr val="FFFFFF"/>
        </a:lt1>
        <a:dk2>
          <a:srgbClr val="FFFFFF"/>
        </a:dk2>
        <a:lt2>
          <a:srgbClr val="6A6F71"/>
        </a:lt2>
        <a:accent1>
          <a:srgbClr val="8190C8"/>
        </a:accent1>
        <a:accent2>
          <a:srgbClr val="C73C46"/>
        </a:accent2>
        <a:accent3>
          <a:srgbClr val="FFFFFF"/>
        </a:accent3>
        <a:accent4>
          <a:srgbClr val="DADADA"/>
        </a:accent4>
        <a:accent5>
          <a:srgbClr val="C1C6E0"/>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ext with Photo or Graphic 9">
        <a:dk1>
          <a:srgbClr val="FFFFFF"/>
        </a:dk1>
        <a:lt1>
          <a:srgbClr val="FFFFFF"/>
        </a:lt1>
        <a:dk2>
          <a:srgbClr val="FFFFFF"/>
        </a:dk2>
        <a:lt2>
          <a:srgbClr val="6A6F71"/>
        </a:lt2>
        <a:accent1>
          <a:srgbClr val="2655B0"/>
        </a:accent1>
        <a:accent2>
          <a:srgbClr val="C73C46"/>
        </a:accent2>
        <a:accent3>
          <a:srgbClr val="FFFFFF"/>
        </a:accent3>
        <a:accent4>
          <a:srgbClr val="DADADA"/>
        </a:accent4>
        <a:accent5>
          <a:srgbClr val="ACB4D4"/>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ext with Photo or Graphic 10">
        <a:dk1>
          <a:srgbClr val="FFFFFF"/>
        </a:dk1>
        <a:lt1>
          <a:srgbClr val="FFFFFF"/>
        </a:lt1>
        <a:dk2>
          <a:srgbClr val="FFFFFF"/>
        </a:dk2>
        <a:lt2>
          <a:srgbClr val="6A6F71"/>
        </a:lt2>
        <a:accent1>
          <a:srgbClr val="5872BC"/>
        </a:accent1>
        <a:accent2>
          <a:srgbClr val="C73C46"/>
        </a:accent2>
        <a:accent3>
          <a:srgbClr val="FFFFFF"/>
        </a:accent3>
        <a:accent4>
          <a:srgbClr val="DADADA"/>
        </a:accent4>
        <a:accent5>
          <a:srgbClr val="B4BCDA"/>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
      <a:clrScheme name="Text with Photo or Graphic 11">
        <a:dk1>
          <a:srgbClr val="FFFFFF"/>
        </a:dk1>
        <a:lt1>
          <a:srgbClr val="FFFFFF"/>
        </a:lt1>
        <a:dk2>
          <a:srgbClr val="FFFFFF"/>
        </a:dk2>
        <a:lt2>
          <a:srgbClr val="6A6F71"/>
        </a:lt2>
        <a:accent1>
          <a:srgbClr val="6666FF"/>
        </a:accent1>
        <a:accent2>
          <a:srgbClr val="C73C46"/>
        </a:accent2>
        <a:accent3>
          <a:srgbClr val="FFFFFF"/>
        </a:accent3>
        <a:accent4>
          <a:srgbClr val="DADADA"/>
        </a:accent4>
        <a:accent5>
          <a:srgbClr val="B8B8FF"/>
        </a:accent5>
        <a:accent6>
          <a:srgbClr val="B4353F"/>
        </a:accent6>
        <a:hlink>
          <a:srgbClr val="F58F0E"/>
        </a:hlink>
        <a:folHlink>
          <a:srgbClr val="FECE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75DB92C7CE8B478D1874CF9BEC3276" ma:contentTypeVersion="2" ma:contentTypeDescription="Create a new document." ma:contentTypeScope="" ma:versionID="eeff021605888546cdf555c3f923725c">
  <xsd:schema xmlns:xsd="http://www.w3.org/2001/XMLSchema" xmlns:xs="http://www.w3.org/2001/XMLSchema" xmlns:p="http://schemas.microsoft.com/office/2006/metadata/properties" xmlns:ns3="c4938fa0-bcfd-4d92-8519-eff8f76ffdc1" targetNamespace="http://schemas.microsoft.com/office/2006/metadata/properties" ma:root="true" ma:fieldsID="8e93346782751bc9539d6b5e4fe997ef" ns3:_="">
    <xsd:import namespace="c4938fa0-bcfd-4d92-8519-eff8f76ffdc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38fa0-bcfd-4d92-8519-eff8f76ff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B9F5A-5B8C-4F10-B697-BFBE32B3B4C7}">
  <ds:schemaRefs>
    <ds:schemaRef ds:uri="http://schemas.microsoft.com/sharepoint/v3/contenttype/forms"/>
  </ds:schemaRefs>
</ds:datastoreItem>
</file>

<file path=customXml/itemProps2.xml><?xml version="1.0" encoding="utf-8"?>
<ds:datastoreItem xmlns:ds="http://schemas.openxmlformats.org/officeDocument/2006/customXml" ds:itemID="{4C05C85B-B2E5-45EA-830F-97482DA6FA3A}">
  <ds:schemaRefs>
    <ds:schemaRef ds:uri="http://purl.org/dc/elements/1.1/"/>
    <ds:schemaRef ds:uri="c4938fa0-bcfd-4d92-8519-eff8f76ffdc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49B9C87F-53A1-4012-A16C-1CCFE56D9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38fa0-bcfd-4d92-8519-eff8f76ff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Intuitive 2020_Corporate Template_with_example_slides_08-2020</Template>
  <TotalTime>3079</TotalTime>
  <Words>2824</Words>
  <Application>Microsoft Office PowerPoint</Application>
  <PresentationFormat>Widescreen</PresentationFormat>
  <Paragraphs>343</Paragraphs>
  <Slides>31</Slides>
  <Notes>28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vt:lpstr>
      <vt:lpstr>Calibri</vt:lpstr>
      <vt:lpstr>Century Gothic</vt:lpstr>
      <vt:lpstr>Raleway</vt:lpstr>
      <vt:lpstr>Trebuchet MS</vt:lpstr>
      <vt:lpstr>Wingdings</vt:lpstr>
      <vt:lpstr>Intuitive 2020 for ALL New Slides</vt:lpstr>
      <vt:lpstr>Text with Photo or Graphic</vt:lpstr>
      <vt:lpstr>THIS SLIDE IS FOR INTERNAL DRI PREPARATION ONLY.  Delete before forwarding or sharing</vt:lpstr>
      <vt:lpstr>Executive Surgeon Leader Program A 5-Step program for Robotic Service Line Leadership</vt:lpstr>
      <vt:lpstr>Agenda for today:</vt:lpstr>
      <vt:lpstr>The WHY affects the WHAT Aligning on shared goals</vt:lpstr>
      <vt:lpstr>Hospital/Community impact of our Robotic Service Line Aligning on Shared Goals</vt:lpstr>
      <vt:lpstr>PowerPoint Presentation</vt:lpstr>
      <vt:lpstr>Impact of a world class Robotic/MIS service line Aligning on a Shared Goals</vt:lpstr>
      <vt:lpstr>Current Robotic Value our Institution is experiencing through daVinci Clinical | Financial | Operational | Strategic</vt:lpstr>
      <vt:lpstr>“Insert Hospital Name” Robotics Service Line Current State Analysis</vt:lpstr>
      <vt:lpstr>Current Technology Footprint</vt:lpstr>
      <vt:lpstr>Robotic Surgery Service Lines</vt:lpstr>
      <vt:lpstr>PowerPoint Presentation</vt:lpstr>
      <vt:lpstr>Team Infrastructure Building a world class team</vt:lpstr>
      <vt:lpstr>Beginning with the end in mind…..Where are we now? Providing a pathway to robotic service line excellence</vt:lpstr>
      <vt:lpstr>An evidence-based strategy to align with Administration</vt:lpstr>
      <vt:lpstr>(Insert Name of Institution/IDN)  Robotic Service Line Executive Sponsor(s)</vt:lpstr>
      <vt:lpstr>Insert any data on the following slides that support the current state analysis or define a priority opportunity/constraint that needs to be addressed</vt:lpstr>
      <vt:lpstr>PowerPoint Presentation</vt:lpstr>
      <vt:lpstr>PowerPoint Presentation</vt:lpstr>
      <vt:lpstr>PowerPoint Presentation</vt:lpstr>
      <vt:lpstr>PowerPoint Presentation</vt:lpstr>
      <vt:lpstr>PowerPoint Presentation</vt:lpstr>
      <vt:lpstr>PowerPoint Presentation</vt:lpstr>
      <vt:lpstr>What’s Next?</vt:lpstr>
      <vt:lpstr>Identify &amp; develop a plan to make an immediate impact on the service line Define The Pattern </vt:lpstr>
      <vt:lpstr>Key Opportunities for the Robotic Service Line… </vt:lpstr>
      <vt:lpstr>Opportunities for my practice… </vt:lpstr>
      <vt:lpstr>Priority Matrix</vt:lpstr>
      <vt:lpstr>Next Steps:</vt:lpstr>
      <vt:lpstr>A Summit to Create Vertical Alignment Leadership Goal: One team, one goal.  Influence others &amp; delegate to future leaders</vt:lpstr>
      <vt:lpstr>PowerPoint Presentation</vt:lpstr>
    </vt:vector>
  </TitlesOfParts>
  <Company>Intuitive Surgical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dc:title>
  <dc:creator>Ericka Byrd</dc:creator>
  <dc:description>Version 1.00
Job 1533
August 15, 2018</dc:description>
  <cp:lastModifiedBy>Michael Murphy</cp:lastModifiedBy>
  <cp:revision>132</cp:revision>
  <cp:lastPrinted>2022-01-25T13:54:09Z</cp:lastPrinted>
  <dcterms:created xsi:type="dcterms:W3CDTF">2021-01-20T02:07:00Z</dcterms:created>
  <dcterms:modified xsi:type="dcterms:W3CDTF">2022-01-27T21:34:47Z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0x0101000575DB92C7CE8B478D1874CF9BEC3276</vt:lpwstr>
  </property>
</Properties>
</file>